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353053-FB28-40A5-A2D5-48C834E369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F5A7A5-496F-472E-B10C-CE2F392D43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860729-9B5A-48E4-A5F8-9371582561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FDB0CF-1370-4EC6-9571-3D566AF8A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CCDF37-CEDB-4B10-9EC3-5E1077B532F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EEF9D3-36D0-43DB-90F8-C6EDE73EE2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0096F2-389E-4183-B6CC-3E0C3CCF12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67B5C9-4D26-4E57-ABF4-B6E92D5E95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77D160-797C-4324-AE06-30F8B4F7F4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BB254D-4E8F-47E8-B22E-CFDCA2071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F7AB55-64C0-4057-B3F0-5CC883A9B8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806201506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胺碘酮治疗肺动脉高压合并右心衰竭的效果观察</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肺动脉高压与右心衰竭概述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胺碘酮治疗肺动脉高压合并右心衰竭的理论基础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临床效果观察与分析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讨论与结论</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观察胺碘酮治疗肺动脉高压合并右心衰竭的临床效果，为临床治疗提供参考。</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背景</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肺动脉高压是一种常见的心血管疾病，常导致右心衰竭。胺碘酮作为一种广谱抗心律失常药物，近年来被尝试用于治疗肺动脉高压合并右心衰竭。</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胺碘酮治疗肺动脉高压合并右心衰竭的效果如何？其安全性和耐受性如何？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研究问题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评估胺碘酮治疗肺动脉高压合并右心衰竭的临床效果，包括症状改善、生活质量提高等方面，并探讨其可能的作用机制。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研究方法</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采用随机对照试验（RCT）或观察性研究方法，比较胺碘酮治疗组与常规治疗组患者的临床效果。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研究范围</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纳入符合诊断标准的肺动脉高压合并右心衰竭患者，排除严重肝肾功能不全、药物过敏等禁忌症患者。观察指标包括临床症状、体征、心电图、超声心动图等。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研究方法和范围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肺动脉高压与右心衰竭概述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739" r="25739"/>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肺动脉高压是指肺动脉压力升高超过一定界值的一种血流动力学和病理生理状态，可导致右心衰竭，可以是一种独立的疾病，也可以是并发症，还可以是综合征。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肺动脉高压诊治指南，肺动脉高压分为5大类，包括动脉性肺动脉高压、左心疾病所致肺动脉高压、缺氧和/或肺部疾病引起的肺动脉高压、慢性血栓栓塞性肺动脉高压和多种机制和/或不明机制引起的肺动脉高压。</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肺动脉高压定义与分类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2500" r="12500"/>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2500" r="1250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26" r="16626"/>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病理生理：右心衰竭主要是右心室搏出功能障碍，常见于肺心病、三尖瓣或肺动脉瓣的疾病，并常继发于左心衰竭。此时心输出量减少，体循环淤血，静脉压增高，常伴有下肢水肿，严重时可发生全身性水肿。</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右心衰竭的病理生理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关联</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肺动脉高压是右心衰竭的主要病因之一，长期的肺动脉高压会导致右心室负荷过重，进而引发右心衰竭。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肺动脉高压和右心衰竭之间存在相互影响的关系，肺动脉高压会加重右心衰竭的病情，而右心衰竭也会进一步加剧肺动脉高压的进展。两者形成恶性循环，严重影响患者的生活质量和预后。</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两者之间的关联及影响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胺碘酮治疗肺动脉高压合并右心衰竭的理论基础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胺碘酮是一种多效性抗心律失常药物，具有广泛的电生理作用。</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它主要通过延长心肌细胞动作电位时程和不应期，降低窦房结和房室结的自律性，从而发挥抗心律失常作用。</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胺碘酮还具有非竞争性拮抗肾上腺素受体、扩张冠状动脉、降低外周阻力等药理作用。</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胺碘酮的药理作用及机制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https://d.book118.com/688062015065006032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2024-09-10T00:35:25.509</cp:lastPrinted>
  <dcterms:created xsi:type="dcterms:W3CDTF">2024-09-09T16:35:25Z</dcterms:created>
  <dcterms:modified xsi:type="dcterms:W3CDTF">2024-09-09T16:35:27Z</dcterms:modified>
</cp:coreProperties>
</file>