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9EC8F5-B6C2-44C6-840B-C9D23A0C39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C9DE32-ACCE-4082-A83A-23E173A96C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975BD7-1AB7-405F-A0A6-7253262797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6840CB-F6CD-48CE-9527-1E47EA7FC8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8A3F0F-7C2F-4F1B-8B61-DF0D4D8FD7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7CE316-916E-47EE-8CAB-9D42732611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5CA182-FFBD-447E-85A0-D07E4D62F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D067D2-D347-4CB8-856C-D71459F4FB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9A6403-68B5-4481-8BBB-A01BF828A3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179218-AD10-4C4C-9721-A20C4FCCF7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4FD5B0-3B62-4813-8F47-73B5D8D709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806301503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使用情态动词表达意愿和需求</a:t>
            </a:r>
          </a:p>
        </p:txBody>
      </p:sp>
      <p:sp>
        <p:nvSpPr>
          <p:cNvPr id="3" name="AutoShape 3"/>
          <p:cNvSpPr/>
          <p:nvPr/>
        </p:nvSpPr>
        <p:spPr>
          <a:xfrm>
            <a:off x="3887301" y="4906518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97278" y="4906518"/>
            <a:ext cx="2419908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情态动词基本概念与分类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表达意愿类情态动词详解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表达需求类情态动词详解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混合使用意愿和需求类情态动词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交际策略中情态动词运用技巧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总结回顾与拓展延伸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情态动词基本概念与分类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定义及作用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情态动词是一种用来表达说话人的情感、态度、意愿或推测的动词。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它们通常与动词原形连用，构成谓语，表达说话人对动作或状态的主观判断或推测。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8522661" y="2674162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6751011" y="3921937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4988886" y="5150662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AutoShape 12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常见情态动词列举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5222881" y="5436037"/>
            <a:ext cx="2541428" cy="490334"/>
            <a:chOff x="5222881" y="5436037"/>
            <a:chExt cx="2541428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222881" y="5436037"/>
              <a:ext cx="254142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can/could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6971715" y="4184077"/>
            <a:ext cx="2541428" cy="490334"/>
            <a:chOff x="6971715" y="4184077"/>
            <a:chExt cx="2541428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6971715" y="4184077"/>
              <a:ext cx="254142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may/might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8736929" y="2936302"/>
            <a:ext cx="2541428" cy="490334"/>
            <a:chOff x="8736929" y="2936302"/>
            <a:chExt cx="2541428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8736929" y="2936302"/>
              <a:ext cx="254142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must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表示许可、可能性或推测。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表示必要、义务或推测。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表示能力、可能性或请求。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常见情态动词列举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3" name="Connector 33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5440775" y="5412803"/>
            <a:ext cx="1953437" cy="490334"/>
            <a:chOff x="5440775" y="5412803"/>
            <a:chExt cx="1953437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440775" y="5412803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265709" y="4184077"/>
            <a:ext cx="1953437" cy="490334"/>
            <a:chOff x="7265709" y="4184077"/>
            <a:chExt cx="195343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265709" y="4184077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027586" y="2936302"/>
            <a:ext cx="1953437" cy="490334"/>
            <a:chOff x="9027586" y="2936302"/>
            <a:chExt cx="1953437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9027586" y="2936302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should：表示建议、责任或推测。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ought to：表示责任、义务或建议。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will/would：表示意愿、决心或习惯。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need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表示需要、必要性。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dare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表示敢于、胆敢。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719" r="237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常见情态动词列举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708618" y="1676039"/>
            <a:ext cx="776002" cy="766477"/>
            <a:chOff x="5708618" y="1676039"/>
            <a:chExt cx="776002" cy="766477"/>
          </a:xfrm>
        </p:grpSpPr>
        <p:sp>
          <p:nvSpPr>
            <p:cNvPr id="3" name="TextBox 3"/>
            <p:cNvSpPr txBox="1"/>
            <p:nvPr/>
          </p:nvSpPr>
          <p:spPr>
            <a:xfrm>
              <a:off x="5708618" y="1676039"/>
              <a:ext cx="776002" cy="766477"/>
            </a:xfrm>
            <a:prstGeom prst="rect">
              <a:avLst/>
            </a:prstGeom>
          </p:spPr>
          <p:txBody>
            <a:bodyPr vert="horz" wrap="none" lIns="121920" tIns="60960" rIns="121920" bIns="6096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chemeClr val="lt1">
                      <a:alpha val="100000"/>
                    </a:schemeClr>
                  </a:solidFill>
                  <a:latin typeface="微软雅黑"/>
                  <a:ea typeface="微软雅黑"/>
                  <a:cs typeface="微软雅黑"/>
                </a:rPr>
                <a:t>输入</a:t>
              </a:r>
            </a:p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chemeClr val="lt1">
                      <a:alpha val="100000"/>
                    </a:schemeClr>
                  </a:solidFill>
                  <a:latin typeface="微软雅黑"/>
                  <a:ea typeface="微软雅黑"/>
                  <a:cs typeface="微软雅黑"/>
                </a:rPr>
                <a:t>标题</a:t>
              </a:r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5290916" y="2839646"/>
            <a:ext cx="1569720" cy="1569720"/>
            <a:chOff x="5290916" y="2839646"/>
            <a:chExt cx="1569720" cy="1569720"/>
          </a:xfrm>
        </p:grpSpPr>
        <p:sp>
          <p:nvSpPr>
            <p:cNvPr id="5" name="AutoShape 5"/>
            <p:cNvSpPr/>
            <p:nvPr/>
          </p:nvSpPr>
          <p:spPr>
            <a:xfrm>
              <a:off x="5290916" y="2839646"/>
              <a:ext cx="1569720" cy="1569720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687823" y="3272081"/>
              <a:ext cx="767048" cy="704183"/>
            </a:xfrm>
            <a:custGeom>
              <a:rect l="l" t="t" r="r" b="b"/>
              <a:pathLst>
                <a:path w="986" h="905">
                  <a:moveTo>
                    <a:pt x="298" y="855"/>
                  </a:moveTo>
                  <a:lnTo>
                    <a:pt x="359" y="855"/>
                  </a:lnTo>
                  <a:lnTo>
                    <a:pt x="359" y="855"/>
                  </a:lnTo>
                  <a:lnTo>
                    <a:pt x="374" y="838"/>
                  </a:lnTo>
                  <a:lnTo>
                    <a:pt x="388" y="819"/>
                  </a:lnTo>
                  <a:lnTo>
                    <a:pt x="401" y="799"/>
                  </a:lnTo>
                  <a:lnTo>
                    <a:pt x="412" y="776"/>
                  </a:lnTo>
                  <a:lnTo>
                    <a:pt x="421" y="752"/>
                  </a:lnTo>
                  <a:lnTo>
                    <a:pt x="427" y="725"/>
                  </a:lnTo>
                  <a:lnTo>
                    <a:pt x="432" y="697"/>
                  </a:lnTo>
                  <a:lnTo>
                    <a:pt x="436" y="666"/>
                  </a:lnTo>
                  <a:lnTo>
                    <a:pt x="425" y="666"/>
                  </a:lnTo>
                  <a:lnTo>
                    <a:pt x="425" y="666"/>
                  </a:lnTo>
                  <a:lnTo>
                    <a:pt x="418" y="666"/>
                  </a:lnTo>
                  <a:lnTo>
                    <a:pt x="412" y="664"/>
                  </a:lnTo>
                  <a:lnTo>
                    <a:pt x="405" y="661"/>
                  </a:lnTo>
                  <a:lnTo>
                    <a:pt x="401" y="656"/>
                  </a:lnTo>
                  <a:lnTo>
                    <a:pt x="397" y="651"/>
                  </a:lnTo>
                  <a:lnTo>
                    <a:pt x="393" y="646"/>
                  </a:lnTo>
                  <a:lnTo>
                    <a:pt x="391" y="639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1" y="625"/>
                  </a:lnTo>
                  <a:lnTo>
                    <a:pt x="393" y="620"/>
                  </a:lnTo>
                  <a:lnTo>
                    <a:pt x="397" y="613"/>
                  </a:lnTo>
                  <a:lnTo>
                    <a:pt x="401" y="609"/>
                  </a:lnTo>
                  <a:lnTo>
                    <a:pt x="405" y="604"/>
                  </a:lnTo>
                  <a:lnTo>
                    <a:pt x="412" y="601"/>
                  </a:lnTo>
                  <a:lnTo>
                    <a:pt x="418" y="599"/>
                  </a:lnTo>
                  <a:lnTo>
                    <a:pt x="425" y="598"/>
                  </a:lnTo>
                  <a:lnTo>
                    <a:pt x="442" y="598"/>
                  </a:lnTo>
                  <a:lnTo>
                    <a:pt x="442" y="598"/>
                  </a:lnTo>
                  <a:lnTo>
                    <a:pt x="417" y="573"/>
                  </a:lnTo>
                  <a:lnTo>
                    <a:pt x="393" y="546"/>
                  </a:lnTo>
                  <a:lnTo>
                    <a:pt x="371" y="519"/>
                  </a:lnTo>
                  <a:lnTo>
                    <a:pt x="351" y="489"/>
                  </a:lnTo>
                  <a:lnTo>
                    <a:pt x="337" y="512"/>
                  </a:lnTo>
                  <a:lnTo>
                    <a:pt x="337" y="512"/>
                  </a:lnTo>
                  <a:lnTo>
                    <a:pt x="277" y="476"/>
                  </a:lnTo>
                  <a:lnTo>
                    <a:pt x="248" y="458"/>
                  </a:lnTo>
                  <a:lnTo>
                    <a:pt x="219" y="438"/>
                  </a:lnTo>
                  <a:lnTo>
                    <a:pt x="191" y="418"/>
                  </a:lnTo>
                  <a:lnTo>
                    <a:pt x="164" y="395"/>
                  </a:lnTo>
                  <a:lnTo>
                    <a:pt x="138" y="371"/>
                  </a:lnTo>
                  <a:lnTo>
                    <a:pt x="126" y="358"/>
                  </a:lnTo>
                  <a:lnTo>
                    <a:pt x="114" y="345"/>
                  </a:lnTo>
                  <a:lnTo>
                    <a:pt x="114" y="345"/>
                  </a:lnTo>
                  <a:lnTo>
                    <a:pt x="102" y="331"/>
                  </a:lnTo>
                  <a:lnTo>
                    <a:pt x="92" y="317"/>
                  </a:lnTo>
                  <a:lnTo>
                    <a:pt x="81" y="301"/>
                  </a:lnTo>
                  <a:lnTo>
                    <a:pt x="71" y="285"/>
                  </a:lnTo>
                  <a:lnTo>
                    <a:pt x="61" y="269"/>
                  </a:lnTo>
                  <a:lnTo>
                    <a:pt x="53" y="251"/>
                  </a:lnTo>
                  <a:lnTo>
                    <a:pt x="44" y="234"/>
                  </a:lnTo>
                  <a:lnTo>
                    <a:pt x="36" y="216"/>
                  </a:lnTo>
                  <a:lnTo>
                    <a:pt x="30" y="196"/>
                  </a:lnTo>
                  <a:lnTo>
                    <a:pt x="23" y="175"/>
                  </a:lnTo>
                  <a:lnTo>
                    <a:pt x="18" y="154"/>
                  </a:lnTo>
                  <a:lnTo>
                    <a:pt x="13" y="132"/>
                  </a:lnTo>
                  <a:lnTo>
                    <a:pt x="9" y="108"/>
                  </a:lnTo>
                  <a:lnTo>
                    <a:pt x="6" y="84"/>
                  </a:lnTo>
                  <a:lnTo>
                    <a:pt x="4" y="59"/>
                  </a:lnTo>
                  <a:lnTo>
                    <a:pt x="3" y="33"/>
                  </a:lnTo>
                  <a:lnTo>
                    <a:pt x="0" y="0"/>
                  </a:lnTo>
                  <a:lnTo>
                    <a:pt x="33" y="7"/>
                  </a:lnTo>
                  <a:lnTo>
                    <a:pt x="239" y="55"/>
                  </a:lnTo>
                  <a:lnTo>
                    <a:pt x="252" y="58"/>
                  </a:lnTo>
                  <a:lnTo>
                    <a:pt x="252" y="58"/>
                  </a:lnTo>
                  <a:lnTo>
                    <a:pt x="256" y="23"/>
                  </a:lnTo>
                  <a:lnTo>
                    <a:pt x="473" y="23"/>
                  </a:lnTo>
                  <a:lnTo>
                    <a:pt x="520" y="23"/>
                  </a:lnTo>
                  <a:lnTo>
                    <a:pt x="737" y="23"/>
                  </a:lnTo>
                  <a:lnTo>
                    <a:pt x="737" y="23"/>
                  </a:lnTo>
                  <a:lnTo>
                    <a:pt x="740" y="57"/>
                  </a:lnTo>
                  <a:lnTo>
                    <a:pt x="751" y="55"/>
                  </a:lnTo>
                  <a:lnTo>
                    <a:pt x="956" y="7"/>
                  </a:lnTo>
                  <a:lnTo>
                    <a:pt x="988" y="0"/>
                  </a:lnTo>
                  <a:lnTo>
                    <a:pt x="987" y="33"/>
                  </a:lnTo>
                  <a:lnTo>
                    <a:pt x="987" y="33"/>
                  </a:lnTo>
                  <a:lnTo>
                    <a:pt x="986" y="59"/>
                  </a:lnTo>
                  <a:lnTo>
                    <a:pt x="983" y="84"/>
                  </a:lnTo>
                  <a:lnTo>
                    <a:pt x="980" y="108"/>
                  </a:lnTo>
                  <a:lnTo>
                    <a:pt x="976" y="132"/>
                  </a:lnTo>
                  <a:lnTo>
                    <a:pt x="971" y="154"/>
                  </a:lnTo>
                  <a:lnTo>
                    <a:pt x="965" y="175"/>
                  </a:lnTo>
                  <a:lnTo>
                    <a:pt x="960" y="196"/>
                  </a:lnTo>
                  <a:lnTo>
                    <a:pt x="952" y="216"/>
                  </a:lnTo>
                  <a:lnTo>
                    <a:pt x="945" y="234"/>
                  </a:lnTo>
                  <a:lnTo>
                    <a:pt x="936" y="251"/>
                  </a:lnTo>
                  <a:lnTo>
                    <a:pt x="927" y="269"/>
                  </a:lnTo>
                  <a:lnTo>
                    <a:pt x="918" y="285"/>
                  </a:lnTo>
                  <a:lnTo>
                    <a:pt x="908" y="301"/>
                  </a:lnTo>
                  <a:lnTo>
                    <a:pt x="897" y="317"/>
                  </a:lnTo>
                  <a:lnTo>
                    <a:pt x="886" y="331"/>
                  </a:lnTo>
                  <a:lnTo>
                    <a:pt x="874" y="345"/>
                  </a:lnTo>
                  <a:lnTo>
                    <a:pt x="874" y="345"/>
                  </a:lnTo>
                  <a:lnTo>
                    <a:pt x="862" y="358"/>
                  </a:lnTo>
                  <a:lnTo>
                    <a:pt x="850" y="371"/>
                  </a:lnTo>
                  <a:lnTo>
                    <a:pt x="825" y="395"/>
                  </a:lnTo>
                  <a:lnTo>
                    <a:pt x="798" y="418"/>
                  </a:lnTo>
                  <a:lnTo>
                    <a:pt x="770" y="438"/>
                  </a:lnTo>
                  <a:lnTo>
                    <a:pt x="742" y="458"/>
                  </a:lnTo>
                  <a:lnTo>
                    <a:pt x="713" y="476"/>
                  </a:lnTo>
                  <a:lnTo>
                    <a:pt x="653" y="512"/>
                  </a:lnTo>
                  <a:lnTo>
                    <a:pt x="640" y="491"/>
                  </a:lnTo>
                  <a:lnTo>
                    <a:pt x="640" y="491"/>
                  </a:lnTo>
                  <a:lnTo>
                    <a:pt x="620" y="521"/>
                  </a:lnTo>
                  <a:lnTo>
                    <a:pt x="599" y="548"/>
                  </a:lnTo>
                  <a:lnTo>
                    <a:pt x="576" y="574"/>
                  </a:lnTo>
                  <a:lnTo>
                    <a:pt x="551" y="598"/>
                  </a:lnTo>
                  <a:lnTo>
                    <a:pt x="567" y="598"/>
                  </a:lnTo>
                  <a:lnTo>
                    <a:pt x="567" y="598"/>
                  </a:lnTo>
                  <a:lnTo>
                    <a:pt x="574" y="599"/>
                  </a:lnTo>
                  <a:lnTo>
                    <a:pt x="580" y="601"/>
                  </a:lnTo>
                  <a:lnTo>
                    <a:pt x="586" y="604"/>
                  </a:lnTo>
                  <a:lnTo>
                    <a:pt x="591" y="609"/>
                  </a:lnTo>
                  <a:lnTo>
                    <a:pt x="595" y="613"/>
                  </a:lnTo>
                  <a:lnTo>
                    <a:pt x="599" y="620"/>
                  </a:lnTo>
                  <a:lnTo>
                    <a:pt x="601" y="625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9"/>
                  </a:lnTo>
                  <a:lnTo>
                    <a:pt x="599" y="646"/>
                  </a:lnTo>
                  <a:lnTo>
                    <a:pt x="595" y="651"/>
                  </a:lnTo>
                  <a:lnTo>
                    <a:pt x="591" y="656"/>
                  </a:lnTo>
                  <a:lnTo>
                    <a:pt x="586" y="661"/>
                  </a:lnTo>
                  <a:lnTo>
                    <a:pt x="580" y="664"/>
                  </a:lnTo>
                  <a:lnTo>
                    <a:pt x="574" y="666"/>
                  </a:lnTo>
                  <a:lnTo>
                    <a:pt x="567" y="666"/>
                  </a:lnTo>
                  <a:lnTo>
                    <a:pt x="557" y="666"/>
                  </a:lnTo>
                  <a:lnTo>
                    <a:pt x="557" y="666"/>
                  </a:lnTo>
                  <a:lnTo>
                    <a:pt x="561" y="697"/>
                  </a:lnTo>
                  <a:lnTo>
                    <a:pt x="565" y="725"/>
                  </a:lnTo>
                  <a:lnTo>
                    <a:pt x="572" y="752"/>
                  </a:lnTo>
                  <a:lnTo>
                    <a:pt x="581" y="776"/>
                  </a:lnTo>
                  <a:lnTo>
                    <a:pt x="592" y="799"/>
                  </a:lnTo>
                  <a:lnTo>
                    <a:pt x="605" y="819"/>
                  </a:lnTo>
                  <a:lnTo>
                    <a:pt x="619" y="838"/>
                  </a:lnTo>
                  <a:lnTo>
                    <a:pt x="634" y="855"/>
                  </a:lnTo>
                  <a:lnTo>
                    <a:pt x="697" y="855"/>
                  </a:lnTo>
                  <a:lnTo>
                    <a:pt x="713" y="905"/>
                  </a:lnTo>
                  <a:lnTo>
                    <a:pt x="283" y="905"/>
                  </a:lnTo>
                  <a:lnTo>
                    <a:pt x="298" y="855"/>
                  </a:lnTo>
                  <a:lnTo>
                    <a:pt x="298" y="855"/>
                  </a:lnTo>
                  <a:close/>
                  <a:moveTo>
                    <a:pt x="742" y="109"/>
                  </a:moveTo>
                  <a:lnTo>
                    <a:pt x="742" y="109"/>
                  </a:lnTo>
                  <a:lnTo>
                    <a:pt x="741" y="157"/>
                  </a:lnTo>
                  <a:lnTo>
                    <a:pt x="737" y="203"/>
                  </a:lnTo>
                  <a:lnTo>
                    <a:pt x="731" y="247"/>
                  </a:lnTo>
                  <a:lnTo>
                    <a:pt x="723" y="289"/>
                  </a:lnTo>
                  <a:lnTo>
                    <a:pt x="719" y="310"/>
                  </a:lnTo>
                  <a:lnTo>
                    <a:pt x="714" y="331"/>
                  </a:lnTo>
                  <a:lnTo>
                    <a:pt x="707" y="350"/>
                  </a:lnTo>
                  <a:lnTo>
                    <a:pt x="701" y="370"/>
                  </a:lnTo>
                  <a:lnTo>
                    <a:pt x="693" y="388"/>
                  </a:lnTo>
                  <a:lnTo>
                    <a:pt x="685" y="407"/>
                  </a:lnTo>
                  <a:lnTo>
                    <a:pt x="678" y="425"/>
                  </a:lnTo>
                  <a:lnTo>
                    <a:pt x="669" y="443"/>
                  </a:lnTo>
                  <a:lnTo>
                    <a:pt x="669" y="443"/>
                  </a:lnTo>
                  <a:lnTo>
                    <a:pt x="715" y="414"/>
                  </a:lnTo>
                  <a:lnTo>
                    <a:pt x="736" y="399"/>
                  </a:lnTo>
                  <a:lnTo>
                    <a:pt x="758" y="383"/>
                  </a:lnTo>
                  <a:lnTo>
                    <a:pt x="779" y="367"/>
                  </a:lnTo>
                  <a:lnTo>
                    <a:pt x="798" y="349"/>
                  </a:lnTo>
                  <a:lnTo>
                    <a:pt x="818" y="331"/>
                  </a:lnTo>
                  <a:lnTo>
                    <a:pt x="836" y="311"/>
                  </a:lnTo>
                  <a:lnTo>
                    <a:pt x="836" y="311"/>
                  </a:lnTo>
                  <a:lnTo>
                    <a:pt x="855" y="288"/>
                  </a:lnTo>
                  <a:lnTo>
                    <a:pt x="871" y="263"/>
                  </a:lnTo>
                  <a:lnTo>
                    <a:pt x="886" y="236"/>
                  </a:lnTo>
                  <a:lnTo>
                    <a:pt x="894" y="222"/>
                  </a:lnTo>
                  <a:lnTo>
                    <a:pt x="900" y="208"/>
                  </a:lnTo>
                  <a:lnTo>
                    <a:pt x="906" y="192"/>
                  </a:lnTo>
                  <a:lnTo>
                    <a:pt x="912" y="177"/>
                  </a:lnTo>
                  <a:lnTo>
                    <a:pt x="917" y="159"/>
                  </a:lnTo>
                  <a:lnTo>
                    <a:pt x="921" y="142"/>
                  </a:lnTo>
                  <a:lnTo>
                    <a:pt x="925" y="123"/>
                  </a:lnTo>
                  <a:lnTo>
                    <a:pt x="929" y="105"/>
                  </a:lnTo>
                  <a:lnTo>
                    <a:pt x="932" y="85"/>
                  </a:lnTo>
                  <a:lnTo>
                    <a:pt x="934" y="66"/>
                  </a:lnTo>
                  <a:lnTo>
                    <a:pt x="793" y="97"/>
                  </a:lnTo>
                  <a:lnTo>
                    <a:pt x="808" y="130"/>
                  </a:lnTo>
                  <a:lnTo>
                    <a:pt x="761" y="152"/>
                  </a:lnTo>
                  <a:lnTo>
                    <a:pt x="742" y="109"/>
                  </a:lnTo>
                  <a:lnTo>
                    <a:pt x="742" y="109"/>
                  </a:lnTo>
                  <a:close/>
                  <a:moveTo>
                    <a:pt x="326" y="446"/>
                  </a:moveTo>
                  <a:lnTo>
                    <a:pt x="326" y="446"/>
                  </a:lnTo>
                  <a:lnTo>
                    <a:pt x="316" y="428"/>
                  </a:lnTo>
                  <a:lnTo>
                    <a:pt x="308" y="409"/>
                  </a:lnTo>
                  <a:lnTo>
                    <a:pt x="300" y="390"/>
                  </a:lnTo>
                  <a:lnTo>
                    <a:pt x="292" y="371"/>
                  </a:lnTo>
                  <a:lnTo>
                    <a:pt x="286" y="350"/>
                  </a:lnTo>
                  <a:lnTo>
                    <a:pt x="279" y="331"/>
                  </a:lnTo>
                  <a:lnTo>
                    <a:pt x="274" y="309"/>
                  </a:lnTo>
                  <a:lnTo>
                    <a:pt x="269" y="288"/>
                  </a:lnTo>
                  <a:lnTo>
                    <a:pt x="264" y="267"/>
                  </a:lnTo>
                  <a:lnTo>
                    <a:pt x="261" y="244"/>
                  </a:lnTo>
                  <a:lnTo>
                    <a:pt x="258" y="221"/>
                  </a:lnTo>
                  <a:lnTo>
                    <a:pt x="256" y="198"/>
                  </a:lnTo>
                  <a:lnTo>
                    <a:pt x="253" y="174"/>
                  </a:lnTo>
                  <a:lnTo>
                    <a:pt x="252" y="151"/>
                  </a:lnTo>
                  <a:lnTo>
                    <a:pt x="251" y="102"/>
                  </a:lnTo>
                  <a:lnTo>
                    <a:pt x="228" y="152"/>
                  </a:lnTo>
                  <a:lnTo>
                    <a:pt x="182" y="130"/>
                  </a:lnTo>
                  <a:lnTo>
                    <a:pt x="197" y="97"/>
                  </a:lnTo>
                  <a:lnTo>
                    <a:pt x="56" y="66"/>
                  </a:lnTo>
                  <a:lnTo>
                    <a:pt x="56" y="66"/>
                  </a:lnTo>
                  <a:lnTo>
                    <a:pt x="58" y="85"/>
                  </a:lnTo>
                  <a:lnTo>
                    <a:pt x="60" y="105"/>
                  </a:lnTo>
                  <a:lnTo>
                    <a:pt x="63" y="123"/>
                  </a:lnTo>
                  <a:lnTo>
                    <a:pt x="68" y="142"/>
                  </a:lnTo>
                  <a:lnTo>
                    <a:pt x="72" y="159"/>
                  </a:lnTo>
                  <a:lnTo>
                    <a:pt x="77" y="177"/>
                  </a:lnTo>
                  <a:lnTo>
                    <a:pt x="83" y="192"/>
                  </a:lnTo>
                  <a:lnTo>
                    <a:pt x="89" y="208"/>
                  </a:lnTo>
                  <a:lnTo>
                    <a:pt x="96" y="222"/>
                  </a:lnTo>
                  <a:lnTo>
                    <a:pt x="102" y="236"/>
                  </a:lnTo>
                  <a:lnTo>
                    <a:pt x="118" y="263"/>
                  </a:lnTo>
                  <a:lnTo>
                    <a:pt x="135" y="288"/>
                  </a:lnTo>
                  <a:lnTo>
                    <a:pt x="153" y="311"/>
                  </a:lnTo>
                  <a:lnTo>
                    <a:pt x="153" y="311"/>
                  </a:lnTo>
                  <a:lnTo>
                    <a:pt x="172" y="332"/>
                  </a:lnTo>
                  <a:lnTo>
                    <a:pt x="191" y="350"/>
                  </a:lnTo>
                  <a:lnTo>
                    <a:pt x="212" y="369"/>
                  </a:lnTo>
                  <a:lnTo>
                    <a:pt x="234" y="385"/>
                  </a:lnTo>
                  <a:lnTo>
                    <a:pt x="256" y="401"/>
                  </a:lnTo>
                  <a:lnTo>
                    <a:pt x="279" y="417"/>
                  </a:lnTo>
                  <a:lnTo>
                    <a:pt x="326" y="446"/>
                  </a:lnTo>
                  <a:lnTo>
                    <a:pt x="326" y="446"/>
                  </a:lnTo>
                  <a:close/>
                  <a:moveTo>
                    <a:pt x="304" y="70"/>
                  </a:moveTo>
                  <a:lnTo>
                    <a:pt x="304" y="70"/>
                  </a:lnTo>
                  <a:lnTo>
                    <a:pt x="304" y="120"/>
                  </a:lnTo>
                  <a:lnTo>
                    <a:pt x="307" y="170"/>
                  </a:lnTo>
                  <a:lnTo>
                    <a:pt x="309" y="194"/>
                  </a:lnTo>
                  <a:lnTo>
                    <a:pt x="312" y="218"/>
                  </a:lnTo>
                  <a:lnTo>
                    <a:pt x="315" y="242"/>
                  </a:lnTo>
                  <a:lnTo>
                    <a:pt x="320" y="266"/>
                  </a:lnTo>
                  <a:lnTo>
                    <a:pt x="320" y="266"/>
                  </a:lnTo>
                  <a:lnTo>
                    <a:pt x="325" y="288"/>
                  </a:lnTo>
                  <a:lnTo>
                    <a:pt x="331" y="312"/>
                  </a:lnTo>
                  <a:lnTo>
                    <a:pt x="339" y="335"/>
                  </a:lnTo>
                  <a:lnTo>
                    <a:pt x="348" y="358"/>
                  </a:lnTo>
                  <a:lnTo>
                    <a:pt x="358" y="380"/>
                  </a:lnTo>
                  <a:lnTo>
                    <a:pt x="368" y="401"/>
                  </a:lnTo>
                  <a:lnTo>
                    <a:pt x="381" y="423"/>
                  </a:lnTo>
                  <a:lnTo>
                    <a:pt x="394" y="445"/>
                  </a:lnTo>
                  <a:lnTo>
                    <a:pt x="394" y="445"/>
                  </a:lnTo>
                  <a:lnTo>
                    <a:pt x="398" y="448"/>
                  </a:lnTo>
                  <a:lnTo>
                    <a:pt x="401" y="450"/>
                  </a:lnTo>
                  <a:lnTo>
                    <a:pt x="404" y="452"/>
                  </a:lnTo>
                  <a:lnTo>
                    <a:pt x="407" y="453"/>
                  </a:lnTo>
                  <a:lnTo>
                    <a:pt x="412" y="453"/>
                  </a:lnTo>
                  <a:lnTo>
                    <a:pt x="416" y="453"/>
                  </a:lnTo>
                  <a:lnTo>
                    <a:pt x="419" y="452"/>
                  </a:lnTo>
                  <a:lnTo>
                    <a:pt x="424" y="450"/>
                  </a:lnTo>
                  <a:lnTo>
                    <a:pt x="424" y="450"/>
                  </a:lnTo>
                  <a:lnTo>
                    <a:pt x="427" y="447"/>
                  </a:lnTo>
                  <a:lnTo>
                    <a:pt x="429" y="444"/>
                  </a:lnTo>
                  <a:lnTo>
                    <a:pt x="430" y="440"/>
                  </a:lnTo>
                  <a:lnTo>
                    <a:pt x="431" y="436"/>
                  </a:lnTo>
                  <a:lnTo>
                    <a:pt x="432" y="433"/>
                  </a:lnTo>
                  <a:lnTo>
                    <a:pt x="431" y="428"/>
                  </a:lnTo>
                  <a:lnTo>
                    <a:pt x="430" y="425"/>
                  </a:lnTo>
                  <a:lnTo>
                    <a:pt x="428" y="421"/>
                  </a:lnTo>
                  <a:lnTo>
                    <a:pt x="428" y="421"/>
                  </a:lnTo>
                  <a:lnTo>
                    <a:pt x="416" y="402"/>
                  </a:lnTo>
                  <a:lnTo>
                    <a:pt x="404" y="382"/>
                  </a:lnTo>
                  <a:lnTo>
                    <a:pt x="394" y="362"/>
                  </a:lnTo>
                  <a:lnTo>
                    <a:pt x="386" y="342"/>
                  </a:lnTo>
                  <a:lnTo>
                    <a:pt x="378" y="321"/>
                  </a:lnTo>
                  <a:lnTo>
                    <a:pt x="371" y="300"/>
                  </a:lnTo>
                  <a:lnTo>
                    <a:pt x="365" y="279"/>
                  </a:lnTo>
                  <a:lnTo>
                    <a:pt x="360" y="257"/>
                  </a:lnTo>
                  <a:lnTo>
                    <a:pt x="360" y="257"/>
                  </a:lnTo>
                  <a:lnTo>
                    <a:pt x="355" y="234"/>
                  </a:lnTo>
                  <a:lnTo>
                    <a:pt x="352" y="212"/>
                  </a:lnTo>
                  <a:lnTo>
                    <a:pt x="350" y="189"/>
                  </a:lnTo>
                  <a:lnTo>
                    <a:pt x="348" y="166"/>
                  </a:lnTo>
                  <a:lnTo>
                    <a:pt x="346" y="119"/>
                  </a:lnTo>
                  <a:lnTo>
                    <a:pt x="346" y="70"/>
                  </a:lnTo>
                  <a:lnTo>
                    <a:pt x="346" y="70"/>
                  </a:lnTo>
                  <a:lnTo>
                    <a:pt x="345" y="67"/>
                  </a:lnTo>
                  <a:lnTo>
                    <a:pt x="343" y="63"/>
                  </a:lnTo>
                  <a:lnTo>
                    <a:pt x="342" y="59"/>
                  </a:lnTo>
                  <a:lnTo>
                    <a:pt x="339" y="56"/>
                  </a:lnTo>
                  <a:lnTo>
                    <a:pt x="337" y="54"/>
                  </a:lnTo>
                  <a:lnTo>
                    <a:pt x="333" y="52"/>
                  </a:lnTo>
                  <a:lnTo>
                    <a:pt x="329" y="51"/>
                  </a:lnTo>
                  <a:lnTo>
                    <a:pt x="325" y="50"/>
                  </a:lnTo>
                  <a:lnTo>
                    <a:pt x="325" y="50"/>
                  </a:lnTo>
                  <a:lnTo>
                    <a:pt x="321" y="51"/>
                  </a:lnTo>
                  <a:lnTo>
                    <a:pt x="317" y="52"/>
                  </a:lnTo>
                  <a:lnTo>
                    <a:pt x="313" y="53"/>
                  </a:lnTo>
                  <a:lnTo>
                    <a:pt x="311" y="56"/>
                  </a:lnTo>
                  <a:lnTo>
                    <a:pt x="308" y="58"/>
                  </a:lnTo>
                  <a:lnTo>
                    <a:pt x="307" y="63"/>
                  </a:lnTo>
                  <a:lnTo>
                    <a:pt x="304" y="66"/>
                  </a:lnTo>
                  <a:lnTo>
                    <a:pt x="304" y="70"/>
                  </a:lnTo>
                  <a:lnTo>
                    <a:pt x="304" y="7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6996028" y="2992432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5400000">
            <a:off x="5424910" y="1427204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471779" y="1765908"/>
            <a:ext cx="124968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2955487" y="2992432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955487" y="3331136"/>
            <a:ext cx="222123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2" name="AutoShape 12"/>
          <p:cNvSpPr/>
          <p:nvPr/>
        </p:nvSpPr>
        <p:spPr>
          <a:xfrm rot="5400000">
            <a:off x="5426875" y="4565772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5471779" y="4904476"/>
            <a:ext cx="124968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996028" y="3331136"/>
            <a:ext cx="222123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情态动词时态变化规则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522745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情态动词本身没有时态变化，但是它们可以与其他动词的时态连用，构成不同的时态和语态。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522745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情态动词的完成式通常与完成时态连用，表示过去的动作对现在的影响，如“have/has/had to”、“have/has/had been able to”等。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996028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情态动词的现在式可以表示现在或将来的情况，如“can”、“may”等。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996028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情态动词的过去式通常表示过去时间的情况，如“could”、“might”等。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表达意愿类情态动词详解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want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表示强烈的愿望或需求，语气较为直接和明确。例如：“I want to go home.”（我想回家。）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wish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通常用于表达不太可能实现的愿望或遗憾，语气较为委婉。例如：“I wish I could fly.”（我希望我能飞。）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hope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表示对未来的期望或希望，语气较为乐观。例如：“I hope you have a good day.”（我希望你度过愉快的一天。）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want/wish/hope 对比分析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8219" r="2821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加强语气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通过使用“really”、“deeply”等副词来加强意愿的程度。例如：“I really want to go to the party.”（我真的想去参加聚会。）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减弱语气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通过使用“kind of”、“sort of”等短语来减弱意愿的程度。例如：“I kind of want to watch TV.”（我有点想看电视。）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委婉表达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通过使用“would like”、“could you possibly”等委婉的方式来表达意愿，使语气更加礼貌和尊重。例如：“I would like to ask for a raise.”（我想请求加薪。）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意愿程度强弱表达技巧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场景二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在求职面试中，你可以说：“I really hope to get this job opportunity.”（我真的希望能得到这次工作机会。）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场景三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在与朋友聊天时，你可以说：“I kind of wish we could go on a trip together.”（我有点希望我们能一起去旅行。）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场景一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在餐厅点餐时，你可以说：“I would like to order the chicken sandwich, please.”（请给我来一份鸡肉三明治。）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实例演练与运用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表达需求类情态动词详解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need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表示客观需要或必要性，语气相对较弱。例如：“We need more time to complete the project.”（我们需要更多时间来完成这个项目。）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require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表示某种规定或条件下的强制性需求，语气较强。例如：“All applicants are required to submit their resumes by Friday.”（所有申请者必须在周五前提交简历。）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demand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表示强烈、坚决的要求或需要，通常带有命令或挑战的意味。例如：“The workers are demanding higher wages and better working conditions.”（工人们要求更高的工资和更好的工作条件。）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need/require/demand 对比分析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https://d.book118.com/688063015030006035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2024-09-13T22:01:03.151</cp:lastPrinted>
  <dcterms:created xsi:type="dcterms:W3CDTF">2024-09-13T14:01:03Z</dcterms:created>
  <dcterms:modified xsi:type="dcterms:W3CDTF">2024-09-13T14:01:05Z</dcterms:modified>
</cp:coreProperties>
</file>