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A0DBC-A75D-41FE-A0B9-9D7165598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213D4-7B02-449E-B6B4-6ADFDBB8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F8369-0A7A-499E-AA45-E7E197C1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FCD1C-E207-4F5A-B3A7-24EB2FBC1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7D099-35A9-4064-9602-D9E48784F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116AD-BA82-4FC1-A823-F5889C8D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0A46A-5901-4D12-A9EC-5EB28A25D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859C8-A3E9-4632-8E16-56D65514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73044-9FD9-49BA-9409-8BEB1719C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CD893-FF86-4836-99B3-2FA79C59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829CB-417A-4AB4-958B-0D318C196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3034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阿司匹林的重结晶分析课件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重结晶基本原理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阿司匹林的重结晶过程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重结晶实验操作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阿司匹林重结晶的应用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1853年，法国化学家百勒从柳树皮中首次提取出水杨苷。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1859年，德国化学家克雷伯斯发现水杨苷水解后生成水杨酸，并具有退热、止痛和抗炎作用。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1897年，德国化学家费利克斯·霍夫曼首次合成了乙酰水杨酸，即阿司匹林。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263" b="362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结构与性质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阿司匹林分子式为C9H8O4，分子量为180.16，为白色结晶或结晶性粉末。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阿司匹林难溶于冷水，在乙醇中易溶，在乙醚中溶解。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阿司匹林具有弱酸性，在干燥空气中稳定，遇湿气则缓慢分解成水杨酸和醋酸。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阿司匹林的生产原料包括苯酚、醋酸酐和浓硫酸等。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阿司匹林的生产方法有多种，其中以酯化法最为常用。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阿司匹林的生产过程中需严格控制温度、压力和物料配比等工艺参数，以确保产品质量和安全。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39" r="1933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合成与生产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重结晶基本原理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重结晶定义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重结晶过程中，溶质在溶剂中的溶解度随温度变化，通过控制温度变化使溶质结晶析出，从而实现物质的分离和提纯。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重结晶是一种通过加热使饱和溶液冷却后析出晶体，再通过过滤、洗涤和干燥等步骤获得纯化晶体物质的分离提纯方法。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重结晶原理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重结晶原理基于物质溶解度的差异，通过加热使溶液达到饱和状态，然后通过冷却降低温度，使溶质结晶析出。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在重结晶过程中，溶剂的选择和温度的控制是关键因素，合适的溶剂和温度变化能够使目标物质有效地结晶析出，从而实现物质的分离和提纯。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重结晶适用于分离和提纯具有一定溶解度差异的混合物，尤其适用于分离和提纯含有少量杂质的物质。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重结晶方法广泛应用于化学、制药、食品、环保等领域，是一种重要的分离和提纯技术手段。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重结晶的适用范围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阿司匹林的重结晶过程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https://d.book118.com/688063034055006044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2024-09-24T12:30:49.693</cp:lastPrinted>
  <dcterms:created xsi:type="dcterms:W3CDTF">2024-09-24T04:30:49Z</dcterms:created>
  <dcterms:modified xsi:type="dcterms:W3CDTF">2024-09-24T04:30:51Z</dcterms:modified>
</cp:coreProperties>
</file>