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26191-D726-46CC-A7BC-B230D4DBA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30E21-2564-4B12-BC96-4ABF39471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A5DFE-A07F-418F-9E19-D228F7061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CC2FA-4A38-4049-9AF1-0ABB9B6D4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66682-3725-4632-A410-08295AC3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60F54-D161-4AFE-9B60-9031E814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56580-009F-4D12-8A83-6FB18EDD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4B317-5435-4BC6-9C45-70487A69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8AF3F-8094-4449-A5B1-FC9313C7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E140E-FA2D-4C32-B5D8-29A75D8D9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89156-1BCA-40F8-A51D-4BA26FAA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3035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安全管理办法与监督检查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监督检查的目的与意义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监督检查的内容与方法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监督检查结果的处理与反馈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持续改进与优化安全管理办法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安全管理办法是指为加强和规范安全管理，预防和减少安全事故，保障人民群众生命财产安全而制定的一系列规章制度。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通过实施安全管理办法，建立健全安全管理体系，明确各级职责，强化预防措施，提高应对突发事件的能力，确保社会稳定和经济发展。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安全管理办法适用于各个领域和行业，包括工业、交通、建筑、能源、教育、医疗等。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安全管理办法适用于所有从事生产经营活动的企事业单位、个体工商户以及其他组织，同时也适用于广大员工和公众。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48" r="216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坚持预防为主，注重从源头上防范和化解安全风险，加强安全教育和培训，提高全员安全意识。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采取综合措施，对各类安全隐患进行排查、整改和治理，形成齐抓共管、协同治理的局面。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严格遵守国家法律法规和行业标准，建立健全安全管理制度和操作规程，确保各项工作有法可依、有章可循。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明确各级职责和分工，将安全责任落实到具体岗位和人员，形成层层负责、人人有责的安全责任体系。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责任到人原则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建立全员、全过程、全方位的安全生产责任体系，明确各级管理人员和操作人员的安全职责。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安全生产考核与奖惩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制定安全生产考核办法，对安全生产工作进行考核评价，并根据考核结果实施奖惩措施。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制定年度安全培训与教育计划，明确培训对象、内容、时间和方式。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采用多种形式开展安全培训与教育，如集中授课、现场教学、网络培训等，确保培训效果。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制定定期和不定期的安全检查制度，明确检查内容、方法和要求。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建立隐患排查机制，及时发现和治理各类安全隐患，确保生产安全。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针对可能发生的突发事件，制定相应的应急预案，明确应急组织、通讯联络、现场处置等方面的要求。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定期组织应急演练，提高应急处置能力，并对演练效果进行评估和总结。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监督检查的目的与意义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监督安全管理制度的落实情况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通过监督检查，确保企业安全管理制度得到有效执行，各项安全措施得以实施。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评估安全管理制度的有效性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通过对安全管理制度执行情况的监督检查，评估制度的有效性，为制度的改进和完善提供依据。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确保安全管理制度执行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通过定期或不定期的监督检查，及时发现企业存在的安全隐患，防止事故的发生。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纠正安全隐患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对发现的安全隐患进行及时纠正，采取相应措施消除隐患，确保企业生产安全。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发现安全隐患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及时发现并纠正安全隐患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https://d.book118.com/688063035043006031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2024-09-08T04:18:17.268</cp:lastPrinted>
  <dcterms:created xsi:type="dcterms:W3CDTF">2024-09-07T20:18:17Z</dcterms:created>
  <dcterms:modified xsi:type="dcterms:W3CDTF">2024-09-07T20:18:19Z</dcterms:modified>
</cp:coreProperties>
</file>