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488DA-BB17-41F5-931E-82DF04D88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A7971-4253-4BF4-A8C8-A32F864D3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0A55B-060C-47D8-ADAF-BC6888691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D6E2C7-A84E-43D6-95F9-C50ADB0E3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885649-7632-4B20-A4B3-3F145F468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7A145A-F3C6-47FE-A2BC-883A3ED4B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7EFE21-28D0-4DF6-9A84-4B493D40E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BEEE34-4A44-47EC-8C09-7ADB2F01C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CEE9A-904C-490A-A910-43E6CDB45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A7B26-53A6-4BA8-B19A-3C7293136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F24EE-4E0F-4549-A3DC-FAB85ADD6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12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6303713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初三语文备课组年度工作总结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0000"/>
                </a:solidFill>
              </a:rPr>
              <a:t>作者：文档吾优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教育教学改革与实践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下一步工作计划与目标设定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对初三语文备课组过去一年的工作进行全面回顾和总结，梳理工作成果和经验教训。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明确方向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通过总结分析，为新学年的工作提供指导和借鉴，明确改进方向和目标。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通过分享备课组的工作经验和成果，促进校内语文学科之间的交流与合作。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本次总结涵盖初三语文备课组在过去一学年（9月至次年6月）的工作。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包括备课组的教学计划、课堂教学、考试评价、教研活动、教师发展等方面的工作。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初三语文备课组全体成员，包括学科组长、备课组长及各位任课教师。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教材梳理与知识体系构建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教材深度解读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全面梳理初三语文教材内容，深入挖掘文本内涵，形成详细且富有深度的教材解读报告。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知识体系构建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依据课程标准和学生实际情况，构建系统化、层次化的初三语文知识体系，明确各知识点间的内在联系。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教学资源整合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积极整合各类教学资源，包括教案、课件、习题等，形成丰富、实用的教学资源库。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信息化教学手段运用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熟练运用多媒体和网络技术，制作高质量的课件和教学视频，提升课堂教学的互动性和趣味性。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实验教学尝试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在语文阅读教学中引入实验手段，如角色扮演、朗诵比赛等，提高学生的阅读体验和理解能力。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探索并实践情境教学、合作学习、项目式学习等新型教学方法，激发学生的学习兴趣和主动性。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教学方法创新与实验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通过全体备课组成员的共同努力，学生语文成绩稳步提升，平均分、优秀率等指标均达到预期目标。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学生成绩显著提高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针对学困生制定个性化辅导方案，加强课后辅导和心理关怀，使大部分学困生的成绩得到明显提升。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学困生转化效果显著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通过开展丰富多彩的语文活动，如朗诵、写作、演讲等，提高学生的语言表达能力和综合素质。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学生综合素质提升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学生成绩提升情况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团队合作精神加强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备课组成员之间保持密切沟通和协作，共同解决教学中遇到的问题，形成良好的团队合作氛围。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教师专业素养提升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备课组成员积极参加各类培训和学习活动，不断更新教育观念和教学技能，提高专业素养。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学科影响力扩大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备课组积极参与学校和区级教研活动，与同行交流分享经验成果，提高学科在区域内的影响力。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教师个人成长与团队建设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教育教学改革与实践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新课程理念强调学生的主体地位，我们在初三语文教学中注重引导学生积极参与课堂讨论，激发学生的学习兴趣和主动性。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学生主体地位的确立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我们尝试运用多种教学方法，如情景教学、合作学习、探究式学习等，以丰富学生的学习体验，提高教学效果。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多元化教学方法的运用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我们积极探索信息技术与语文教学的整合，运用多媒体课件、网络资源等辅助教学，提高学生的学习兴趣和效率。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信息技术与语文教学的整合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新课程理念在初三语文教学中的体现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428" r="1042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学科核心素养培养策略探讨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通过大量的阅读和写作练习，培养学生的语言感知、理解和表达能力。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引导学生在阅读和写作中深入思考，培养他们的批判性思维和创新性思维。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通过经典文学作品的学习和欣赏，提高学生的审美能力和文学素养。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注重中华优秀传统文化的传承，引导学生理解和认同中华文化。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语言建构与运用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思维发展与提升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审美鉴赏与创造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文化传承与理解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在语文课程中引入历史背景知识，帮助学生更好地理解文学作品的时代背景和历史内涵。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与历史学科的融合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通过美术作品的欣赏和创作，培养学生的审美能力和创意思维，同时加深对文学作品的理解和感悟。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与美术学科的融合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运用音乐元素辅助语文教学，如配乐朗诵、音乐赏析等，提高学生的情感体验和文学感受力。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与音乐学科的融合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跨学科融合尝试及效果评估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https://d.book118.com/688063037132006037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2024-09-17T23:07:11.730</cp:lastPrinted>
  <dcterms:created xsi:type="dcterms:W3CDTF">2024-09-17T15:07:11Z</dcterms:created>
  <dcterms:modified xsi:type="dcterms:W3CDTF">2024-09-17T15:07:13Z</dcterms:modified>
</cp:coreProperties>
</file>