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B11B2-E96A-4891-80FC-91207F3A0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C778A-83CB-4AC4-9DB9-1DEF5AA89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0C522-B56D-4D8F-B67B-6F9B2E293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37336-A654-4489-A0CE-4A964AF6F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C633BE-B6D9-41F5-82B8-2FC824EFA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685B38-835F-48A4-A155-48842753A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4B4190-21A5-493F-94F0-3728F225D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39D5A-C191-4667-B818-07EA898A9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1359E-6949-4875-9FAC-1417680D2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8F718-3C93-4C76-92FB-C06A071DB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C98D9-D14A-4837-9B1F-BB3CFAD78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64073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医院转正个人述职报告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个人基本情况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专业技能提升与培训情况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医德医风建设与患者服务改善举措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个人自进入医院试用以来，始终严格遵守医院规章制度，认真履行岗位职责，努力提升专业技能和服务水平，为医院的医疗事业贡献了自己的力量。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向医院领导及评审委员会全面汇报个人在试用期间的工作表现，展示所取得的成绩和进步，表达转正的意愿和决心。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自我反思与展望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详细介绍试用期间所承担的工作职责和任务，包括临床医疗、科研、教学等方面的内容。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重点展示在试用期间所取得的工作成果和业绩，如成功诊治的案例、发表的学术论文、获得的荣誉等。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对试用期间的工作进行自我反思和总结，提出改进和提高的建议和措施，同时展望未来的职业发展规划和目标。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阐述与同事、上下级之间的协作情况，以及在团队中所发挥的作用和贡献。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个人基本情况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入职时间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XX科护士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入职时间及岗位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01" r="550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工作职责和范围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负责病人的日常护理工作，包括测量生命体征、协助医生进行诊疗、执行医嘱等。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负责病房的整洁、安静、安全，为病人提供良好的住院环境。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向病人及家属进行健康宣教，指导他们掌握基本的护理知识和技能。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与团队合作情况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与医生紧密合作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及时、准确地执行医生的医嘱，与医生共同关注病人的病情变化，为病人提供优质的医疗服务。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与护士团队协同工作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积极参与护士团队的日常工作，与同事们相互支持、协作，共同完成各项护理任务。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与其他部门沟通顺畅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与药房、检验科等相关部门保持良好的沟通，确保病人的诊疗过程顺畅进行。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在过去的一年中，我共接诊患者XX人次，其中包括初诊和复诊患者，涵盖了多个科室和病种。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诊疗人次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我共参与手术XX台，其中包括大型手术如心脏搭桥、肿瘤切除等，以及常规手术如阑尾切除、胆囊切除等。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通过我的努力和专业治疗，大部分患者的病情得到了有效控制或治愈，赢得了患者和家属的信赖和好评。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诊疗人次和手术量统计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根据最新一次的患者满意度调查结果，我的满意度评分达到了XX分（满分100分），在医院中名列前茅。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医院通过问卷调查、电话回访等方式对患者进行满意度调查。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患者对我的专业水平、服务态度、沟通能力等方面给予了高度评价，同时也提出了一些宝贵的意见和建议。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科研成果及学术交流活动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在过去的一年中，我积极参与科研工作，共发表学术论文XX篇，其中SCI论文XX篇，影响因子总计XX。同时，我还参与了多项国家级和省级科研项目的研究工作。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我参加了多次国际和国内学术会议，与同行专家进行了深入的交流和探讨，分享了自己的学术观点和研究成果。同时，我还积极组织并参与医院的学术活动，为医院的学术氛围营造做出了贡献。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在未来的工作中，我将继续努力提升自己的科研能力和学术水平，争取取得更加优异的科研成果。同时，我也将积极参与医院的各项工作和活动，为医院的发展和进步贡献自己的力量。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专业技能提升与培训情况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906" r="25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参加专业培训课程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在过去的一年中，我积极参加了医院组织的各类专业培训课程，如急救技能、心电图解读、医学影像诊断等，共计完成20余学时的学习，取得了结业证书。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参加学术会议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我主动报名并参加了3次国内医学领域的学术会议，包括中华医学会年会、中国医师协会年会等，通过与同行专家的交流和学习，拓宽了视野，增长了见识。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参加专业培训课程及学术会议情况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https://d.book118.com/688064073117006026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2024-09-04T05:50:49.129</cp:lastPrinted>
  <dcterms:created xsi:type="dcterms:W3CDTF">2024-09-03T21:50:49Z</dcterms:created>
  <dcterms:modified xsi:type="dcterms:W3CDTF">2024-09-03T21:50:51Z</dcterms:modified>
</cp:coreProperties>
</file>