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82293D-B46D-4AC0-A41A-DE49241E5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26E935-04C6-4BB8-B1C5-66B2BBCBB3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DE3C3F-4207-4385-AB2B-DE6BEE654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0327B4-DB6F-49C2-9A29-F5076EB78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CF0465-041B-42D9-BA1F-6E0AA8CAA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9C65E9-5223-46CF-9DA0-044A90C75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3399D3-2B70-4147-B30D-B0AD009194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29748E-3830-4CEC-914A-34229DD61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9AFC7C-CCA6-4C81-A0C5-7BA28FE33E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91B8B3-FC28-4B38-8FD7-A66D22BA2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F66389-69DC-4C57-940A-6DDAE0CBC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065005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护患沟通技巧规范化培训有效解决护患沟通障碍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护患沟通技巧基础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规范化培训内容与实施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实践应用与案例分析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护患沟通技巧提升策略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适应医疗模式转变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随着医疗模式的转变，患者对医疗服务的需求日益多样化，对护理服务的要求也越来越高。因此，提升护士的沟通技巧是适应这一转变的必要措施。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提升护理服务质量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通过规范化培训，提高护士的沟通技巧，从而改善护患关系，提升患者对护理服务的满意度。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减少护患纠纷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有效的沟通技巧可以帮助护士更好地了解患者的需求和情绪，从而避免或减少因沟通不畅而导致的护患纠纷。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7458" r="1745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7500" r="175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749" r="2574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沟通障碍可能导致患者无法理解或满意护士所提供的护理服务，从而降低患者对护理服务的评价。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影响患者满意度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沟通障碍可能导致护士和患者之间的误解和矛盾，进而增加护患纠纷的风险。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增加护患纠纷风险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沟通障碍可能使护士难以准确地了解患者的病情和需求，从而影响其工作效率和准确性。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影响护士工作效率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沟通障碍可能导致患者对护士的职业能力和专业素养产生质疑，从而对护士的职业形象造成负面影响。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对护士职业形象造成负面影响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沟通障碍的影响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护患沟通技巧基础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积极倾听患者的陈述，不打断患者，不提前做出判断。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有效倾听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回应与反馈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000" r="16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情感共鸣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671" r="1267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通过点头、微笑、重复患者的话语等方式，表示对患者的关注和理解。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体会患者的情感和需求，与患者产生情感共鸣，增强患者的信任感。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倾听技巧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用简洁明了的语言表达自己的观点，避免使用专业术语和复杂的词汇。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清晰表达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适当表达自己的情感和态度，让患者感受到关心和温暖。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情感表达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通过肢体语言、面部表情等方式，传达自己的情感和态度。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非语言交流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788" b="578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提问技巧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开放式提问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使用开放式问题引导患者详细表达自己的想法和感受，如“你觉得怎么样？”。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封闭式提问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使用封闭式问题获取患者的具体信息或确认患者的理解，如“你今天是第一次来吗？”。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避免引导性问题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避免使用具有引导性的问题，以免影响患者的自主思考和表达。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观察患者的情绪变化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留意患者的情绪起伏和变化，及时给予关心和支持。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观察患者的行为表现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观察患者的行为举止和习惯，了解患者的个性和特点，为个性化护理提供依据。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观察患者的非语言表现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注意患者的肢体语言、面部表情等，了解患者的真实情感和需求。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1987" r="1198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规范化培训内容与实施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培养医护人员对护患沟通重要性的认识，明确沟通在医疗服务中的核心地位。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护患沟通基本理念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教授医护人员如何运用语言、非语言手段与患者进行有效沟通，包括倾听、表达、反馈等技巧。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有效沟通技巧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分析常见的护患沟通障碍及原因，提供针对性的解决方法和应对策略。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沟通障碍应对策略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通过讲座、案例分析等形式，传授护患沟通相关理论知识。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理论授课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375" r="143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组织医护人员进行角色扮演练习，模拟真实场景下的护患沟通，提高实践操作能力。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角色扮演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鼓励医护人员分享沟通经验，通过互动交流提升沟通技巧。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小组讨论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培训方法选择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https://d.book118.com/688065005035006025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2024-09-01T19:33:22.366</cp:lastPrinted>
  <dcterms:created xsi:type="dcterms:W3CDTF">2024-09-01T11:33:22Z</dcterms:created>
  <dcterms:modified xsi:type="dcterms:W3CDTF">2024-09-01T11:33:24Z</dcterms:modified>
</cp:coreProperties>
</file>