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5575-0AC0-42E3-8B05-D73735AF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79E0-8755-4C7A-91F8-7C225D0E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8D4CE-FF12-4A00-A507-03A9E470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596C4-5F97-41CA-8CB4-1B17FF1A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3F3FA-580E-4815-8464-234D6DC5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D6E73-7BFB-4BAA-8F9D-5CF7B91F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AE83E-AEA6-4B3E-9D5D-65687EEC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347A1-4529-4473-84B1-C4A6BAB8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AA902-A267-4E8E-922D-28B92C57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364B4-12EB-4C4E-94F4-0E27A603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12DF7-CA6D-46CF-8AF8-C6F379FF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23" r:id="rId2"/>
    <p:sldLayoutId id="2147485724" r:id="rId3"/>
    <p:sldLayoutId id="2147485725" r:id="rId4"/>
    <p:sldLayoutId id="2147485726" r:id="rId5"/>
    <p:sldLayoutId id="2147485727" r:id="rId6"/>
    <p:sldLayoutId id="2147485728" r:id="rId7"/>
    <p:sldLayoutId id="2147485729" r:id="rId8"/>
    <p:sldLayoutId id="2147485730" r:id="rId9"/>
    <p:sldLayoutId id="2147485731" r:id="rId10"/>
    <p:sldLayoutId id="21474857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501505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植物的捕食关系和掠食行为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植物的捕食关系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植物的掠食行为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捕食性植物与掠食性植物的比较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植物的捕食关系</a:t>
            </a:r>
            <a:endParaRPr lang="zh-CN" altLang="en-US"/>
          </a:p>
        </p:txBody>
      </p:sp>
      <p:sp>
        <p:nvSpPr>
          <p:cNvPr id="104893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捕食性植物的定义</a:t>
            </a:r>
            <a:endParaRPr lang="zh-CN" altLang="en-US"/>
          </a:p>
        </p:txBody>
      </p:sp>
      <p:sp>
        <p:nvSpPr>
          <p:cNvPr id="10490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捕食性植物通常生长在养分贫瘠的环境中，通过捕获猎物来补充营养。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捕食性植物是指能够通过捕获和消化其他生物来获取营养的植物。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这些植物通常具有特殊的捕食器官，如陷阱、粘液或消化液等。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捕食性植物的种类繁多，包括猪笼草、瓶子草、捕蝇草等。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捕食性植物的种类</a:t>
            </a:r>
            <a:endParaRPr lang="zh-CN" altLang="en-US"/>
          </a:p>
        </p:txBody>
      </p:sp>
      <p:sp>
        <p:nvSpPr>
          <p:cNvPr id="104908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猪笼草：能够捕食昆虫，以其蜜汁为诱饵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毛毡苔：可在水面上捕食昆虫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捕蝇草：叶片呈贝壳状，可捕食小虫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瓶子草：根部可分泌出蜜汁，吸引昆虫进入瓶内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捕食性植物的特点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具有特殊的捕食器官，如猪笼草的笼状叶子、茅膏草的触须等。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能够感知猎物的存在，如毛毡苔、捕蝇草等。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通过分泌消化酶将猎物消化吸收，获取营养。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适应环境能力强，能够在贫瘠的土壤中生长。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捕食性植物的捕食方式</a:t>
            </a:r>
            <a:endParaRPr lang="zh-CN" altLang="en-US"/>
          </a:p>
        </p:txBody>
      </p:sp>
      <p:sp>
        <p:nvSpPr>
          <p:cNvPr id="10492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卷曲陷阱：通过卷曲的叶片将猎物捕获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粘性陷阱：通过粘液捕捉昆虫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诱捕陷阱：利用花蜜或香气吸引昆虫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消化陷阱：能够消化猎物的叶片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植物的掠食行为</a:t>
            </a:r>
            <a:endParaRPr lang="zh-CN" altLang="en-US"/>
          </a:p>
        </p:txBody>
      </p:sp>
      <p:sp>
        <p:nvSpPr>
          <p:cNvPr id="10493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https://d.book118.com/688065015057006044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植物的捕食关系和掠食行为</vt:lpstr>
      <vt:lpstr>目录</vt:lpstr>
      <vt:lpstr>添加章节标题</vt:lpstr>
      <vt:lpstr>植物的捕食关系</vt:lpstr>
      <vt:lpstr>PowerPoint Presentation</vt:lpstr>
      <vt:lpstr>捕食性植物的定义</vt:lpstr>
      <vt:lpstr>捕食性植物的种类</vt:lpstr>
      <vt:lpstr>捕食性植物的特点</vt:lpstr>
      <vt:lpstr>捕食性植物的捕食方式</vt:lpstr>
      <vt:lpstr>植物的掠食行为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2024-09-24T13:06:39.362</cp:lastPrinted>
  <dcterms:created xsi:type="dcterms:W3CDTF">2024-09-24T05:06:39Z</dcterms:created>
  <dcterms:modified xsi:type="dcterms:W3CDTF">2024-09-24T05:06:41Z</dcterms:modified>
</cp:coreProperties>
</file>