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59B2C3-37B8-4ABE-829A-0502BBC71D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B2C98D-7CDA-4685-83DA-00E2F22DCF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ABF2EE-E02A-48BB-9D76-BEA771FBA9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D4002D-9862-4FBC-9139-A80C5F29EC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FF80C2-63ED-46FC-BE71-01F84B5986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DA18EF6-05A8-401B-A8E9-31D4817C15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F46E067-19F1-4A20-9DC5-D670F3CB6F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974E52-2F47-41C8-B979-D449CE0D5A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25D962-AE62-4CF0-ABFB-F69513076A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6AAFFF-A18A-4635-9730-1B549C6C81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F5FB4F-8FBE-42D7-8FAD-9C417C310F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06501606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溃疡性结肠炎护理教学查房PPT课件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溃疡性结肠炎概述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溃疡性结肠炎护理常规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溃疡性结肠炎药物治疗与护理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溃疡性结肠炎并发症的预防与护理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溃疡性结肠炎患者健康教育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溃疡性结肠炎概述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492" b="21492"/>
          <a:stretch>
            <a:fillRect/>
          </a:stretch>
        </p:blipFill>
        <p:spPr>
          <a:xfrm>
            <a:off x="1040081" y="1665908"/>
            <a:ext cx="5058967" cy="216330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989" b="1198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根据病情轻重和范围，溃疡性结肠炎可分为轻度、中度和重度，以及局限性和广泛性。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溃疡性结肠炎是一种病因尚不明确的慢性非特异性肠道炎症性疾病，主要累及结肠和直肠黏膜。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7350" b="17350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目前认为溃疡性结肠炎可能与免疫、遗传、环境因素等多种因素有关。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溃疡性结肠炎的病理特点是肠道黏膜炎症、糜烂和溃疡，可导致肠道黏膜屏障功能受损。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5071" r="15071"/>
          <a:stretch>
            <a:fillRect/>
          </a:stretch>
        </p:blipFill>
        <p:spPr>
          <a:xfrm>
            <a:off x="6099051" y="1665911"/>
            <a:ext cx="5058969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常见的症状包括腹泻、腹痛、黏液脓血便、体重减轻等，严重时可出现全身症状如发热、贫血等。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溃疡性结肠炎的诊断主要依靠临床表现、实验室检查和结肠镜检查，确诊需要排除其他肠道疾病。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溃疡性结肠炎护理常规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238" b="7238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保持病房环境整洁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提供舒适、安静、卫生的病房环境，保持室内空气流通，减少病菌滋生。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定期监测患者的体温、脉搏、呼吸等生命体征，以及腹痛、腹泻等症状的变化。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记录病情状况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详细记录患者的病情状况，包括腹痛部位、程度、时间，大便次数、性状及量等，为医生提供准确的诊疗依据。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3131" b="3131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给予营养支持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根据患者的病情和营养状况，制定个性化的饮食计划，保证营养摄入的充足和均衡。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控制饮食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避免食用刺激性食物和高脂肪、高糖分的食物，以免加重肠道负担。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补充水分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鼓励患者多饮水，以补充体内水分，防止脱水。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关注患者的心理状态，给予适当的心理疏导和支持，帮助患者缓解焦虑、抑郁等情绪问题。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心理疏导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4541" b="454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208" r="102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建立良好护患关系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向患者及家属介绍溃疡性结肠炎的相关知识，提高患者对疾病的认知和理解。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与患者建立良好的沟通关系，耐心解答患者及家属的疑问，增强患者的信任感和治疗依从性。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溃疡性结肠炎药物治疗与护理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https://d.book118.com/688065016063006026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2024-09-03T19:02:39.749</cp:lastPrinted>
  <dcterms:created xsi:type="dcterms:W3CDTF">2024-09-03T11:02:39Z</dcterms:created>
  <dcterms:modified xsi:type="dcterms:W3CDTF">2024-09-03T11:02:41Z</dcterms:modified>
</cp:coreProperties>
</file>