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7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9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F342A-E41E-4C20-860C-668240172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0B4A7-B90F-4BB0-AEDE-88D7BFDC6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7DF4B-2A56-4793-A1A9-E1CA4FBB4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1B209-B4A0-45D4-87CB-6BBC638E5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A41646-FF98-49CB-ADE7-BAA80D22C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FEB75-14E7-41DB-A65D-19591B774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E929C-8B73-431A-8439-F394A0A09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A98A0-BD1C-4F35-8CAC-C5BD8A5FB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D6C22-9667-48F3-9D64-BC90A308E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799A0-9AD8-4994-BF7B-7E62E354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719DF-B516-4500-BA84-4D1723B46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693" r:id="rId2"/>
    <p:sldLayoutId id="2147512694" r:id="rId3"/>
    <p:sldLayoutId id="2147512695" r:id="rId4"/>
    <p:sldLayoutId id="2147512696" r:id="rId5"/>
    <p:sldLayoutId id="2147512697" r:id="rId6"/>
    <p:sldLayoutId id="2147512698" r:id="rId7"/>
    <p:sldLayoutId id="2147512699" r:id="rId8"/>
    <p:sldLayoutId id="2147512700" r:id="rId9"/>
    <p:sldLayoutId id="2147512701" r:id="rId10"/>
    <p:sldLayoutId id="21475127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65034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比较线段的长短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578" y="88117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856" y="88117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比较线段长短的三种方法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8888" y="950712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8888" y="214001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16"/>
          <p:cNvSpPr/>
          <p:nvPr>
            <p:custDataLst>
              <p:tags r:id="rId7"/>
            </p:custDataLst>
          </p:nvPr>
        </p:nvSpPr>
        <p:spPr>
          <a:xfrm rot="5400000">
            <a:off x="4228888" y="3329324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17"/>
          <p:cNvSpPr/>
          <p:nvPr>
            <p:custDataLst>
              <p:tags r:id="rId8"/>
            </p:custDataLst>
          </p:nvPr>
        </p:nvSpPr>
        <p:spPr>
          <a:xfrm rot="5400000">
            <a:off x="4228888" y="4518631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序号"/>
          <p:cNvSpPr txBox="1"/>
          <p:nvPr>
            <p:custDataLst>
              <p:tags r:id="rId9"/>
            </p:custDataLst>
          </p:nvPr>
        </p:nvSpPr>
        <p:spPr>
          <a:xfrm>
            <a:off x="4543578" y="2066876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0" name="项标题"/>
          <p:cNvSpPr txBox="1"/>
          <p:nvPr>
            <p:custDataLst>
              <p:tags r:id="rId10"/>
            </p:custDataLst>
          </p:nvPr>
        </p:nvSpPr>
        <p:spPr>
          <a:xfrm>
            <a:off x="5334856" y="2066876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比较线段长短的应用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序号"/>
          <p:cNvSpPr txBox="1"/>
          <p:nvPr>
            <p:custDataLst>
              <p:tags r:id="rId11"/>
            </p:custDataLst>
          </p:nvPr>
        </p:nvSpPr>
        <p:spPr>
          <a:xfrm>
            <a:off x="4543578" y="3252574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4" name="项标题"/>
          <p:cNvSpPr txBox="1"/>
          <p:nvPr>
            <p:custDataLst>
              <p:tags r:id="rId12"/>
            </p:custDataLst>
          </p:nvPr>
        </p:nvSpPr>
        <p:spPr>
          <a:xfrm>
            <a:off x="5334856" y="3252574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比较线段长短的基本原则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578" y="4438271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856" y="4438271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比较线段长短的实际操作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8888" y="570432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578" y="562396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856" y="562396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比较线段长短的意义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比较线段长短的三种方法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刻度尺法</a:t>
            </a:r>
            <a:endParaRPr lang="zh-CN" altLang="en-US"/>
          </a:p>
        </p:txBody>
      </p:sp>
      <p:sp>
        <p:nvSpPr>
          <p:cNvPr id="10495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准备工具：刻度尺、铅笔、橡皮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测量线段长度：用刻度尺测量线段两端点之间的距离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比较长度：将测量结果进行比较，得出线段长短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注意事项：测量时要准确，避免误差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圆规法</a:t>
            </a:r>
            <a:endParaRPr lang="zh-CN" altLang="en-US"/>
          </a:p>
        </p:txBody>
      </p:sp>
      <p:sp>
        <p:nvSpPr>
          <p:cNvPr id="1049574" name="正文"/>
          <p:cNvSpPr txBox="1"/>
          <p:nvPr>
            <p:custDataLst>
              <p:tags r:id="rId2"/>
            </p:custDataLst>
          </p:nvPr>
        </p:nvSpPr>
        <p:spPr>
          <a:xfrm>
            <a:off x="3247017" y="5755988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a. 需要准备圆规等工具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测量时间较长，效率较低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标题"/>
          <p:cNvSpPr txBox="1"/>
          <p:nvPr>
            <p:custDataLst>
              <p:tags r:id="rId3"/>
            </p:custDataLst>
          </p:nvPr>
        </p:nvSpPr>
        <p:spPr>
          <a:xfrm>
            <a:off x="3247017" y="5324455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缺点： a. 需要准备圆规等工具 b. 测量时间较长，效率较低</a:t>
            </a:r>
            <a:endParaRPr lang="zh-CN" altLang="en-US" sz="2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578" name="正文"/>
          <p:cNvSpPr txBox="1"/>
          <p:nvPr>
            <p:custDataLst>
              <p:tags r:id="rId4"/>
            </p:custDataLst>
          </p:nvPr>
        </p:nvSpPr>
        <p:spPr>
          <a:xfrm>
            <a:off x="3247017" y="1795933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单击此处输入你的项正文，请尽量言简意赅的阐述观点。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标题"/>
          <p:cNvSpPr txBox="1"/>
          <p:nvPr>
            <p:custDataLst>
              <p:tags r:id="rId5"/>
            </p:custDataLst>
          </p:nvPr>
        </p:nvSpPr>
        <p:spPr>
          <a:xfrm>
            <a:off x="3247017" y="1364400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准备工具：圆规、直尺、铅笔</a:t>
            </a:r>
            <a:endParaRPr lang="zh-CN" altLang="en-US" sz="1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582" name="正文"/>
          <p:cNvSpPr txBox="1"/>
          <p:nvPr>
            <p:custDataLst>
              <p:tags r:id="rId6"/>
            </p:custDataLst>
          </p:nvPr>
        </p:nvSpPr>
        <p:spPr>
          <a:xfrm>
            <a:off x="3247017" y="2786101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4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a. 在线段两端点之间画一条直线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用圆规在直线上画一个圆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c. 测量圆的直径，得到线段的长度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标题"/>
          <p:cNvSpPr txBox="1"/>
          <p:nvPr>
            <p:custDataLst>
              <p:tags r:id="rId7"/>
            </p:custDataLst>
          </p:nvPr>
        </p:nvSpPr>
        <p:spPr>
          <a:xfrm>
            <a:off x="3247017" y="2354569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步骤： a. 在线段两端点之间画一条直线 b. 用圆规在直线上画一个圆 c. 测量圆的直径，得到线段的长度</a:t>
            </a:r>
            <a:endParaRPr lang="zh-CN" altLang="en-US" sz="2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586" name="正文"/>
          <p:cNvSpPr txBox="1"/>
          <p:nvPr>
            <p:custDataLst>
              <p:tags r:id="rId8"/>
            </p:custDataLst>
          </p:nvPr>
        </p:nvSpPr>
        <p:spPr>
          <a:xfrm>
            <a:off x="3247017" y="3776270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4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a. 确保圆规的针尖与线段两端点接触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确保圆规的针尖与直线垂直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c. 确保圆规的针尖与直线相切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标题"/>
          <p:cNvSpPr txBox="1"/>
          <p:nvPr>
            <p:custDataLst>
              <p:tags r:id="rId9"/>
            </p:custDataLst>
          </p:nvPr>
        </p:nvSpPr>
        <p:spPr>
          <a:xfrm>
            <a:off x="3247017" y="3344738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注意事项： a. 确保圆规的针尖与线段两端点接触 b. 确保圆规的针尖与直线垂直 c. 确保圆规的针尖与直线相切</a:t>
            </a:r>
            <a:endParaRPr lang="zh-CN" altLang="en-US" sz="2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590" name="正文"/>
          <p:cNvSpPr txBox="1"/>
          <p:nvPr>
            <p:custDataLst>
              <p:tags r:id="rId10"/>
            </p:custDataLst>
          </p:nvPr>
        </p:nvSpPr>
        <p:spPr>
          <a:xfrm>
            <a:off x="3247017" y="4765819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a. 操作简单，易于掌握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测量结果准确，误差小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标题"/>
          <p:cNvSpPr txBox="1"/>
          <p:nvPr>
            <p:custDataLst>
              <p:tags r:id="rId11"/>
            </p:custDataLst>
          </p:nvPr>
        </p:nvSpPr>
        <p:spPr>
          <a:xfrm>
            <a:off x="3247017" y="4334286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优点： a. 操作简单，易于掌握 b. 测量结果准确，误差小</a:t>
            </a:r>
            <a:endParaRPr lang="zh-CN" altLang="en-US" sz="1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折叠法</a:t>
            </a:r>
            <a:endParaRPr lang="zh-CN" altLang="en-US"/>
          </a:p>
        </p:txBody>
      </p:sp>
      <p:sp>
        <p:nvSpPr>
          <p:cNvPr id="104963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准备一张白纸和一把尺子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在白纸上画出两条线段，一条长，一条短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将白纸对折，使两条线段重合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观察两条线段是否完全重合，如果完全重合，则两条线段长度相等；如果不完全重合，则两条线段长度不等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比较线段长短的应用</a:t>
            </a:r>
            <a:endParaRPr lang="zh-CN" altLang="en-US"/>
          </a:p>
        </p:txBody>
      </p:sp>
      <p:sp>
        <p:nvSpPr>
          <p:cNvPr id="10496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在生活中的实际应用</a:t>
            </a:r>
            <a:endParaRPr lang="zh-CN" altLang="en-US"/>
          </a:p>
        </p:txBody>
      </p:sp>
      <p:sp>
        <p:nvSpPr>
          <p:cNvPr id="10498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测量距离：比较两条线段的长度，确定哪条更长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建筑设计：比较建筑物的高度、宽度等尺寸，确保符合设计要求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服装设计：比较服装的尺寸，确保合身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交通规划：比较道路的长度、宽度等，优化交通流量和效率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在数学问题中的应用</a:t>
            </a:r>
            <a:endParaRPr lang="zh-CN" altLang="en-US"/>
          </a:p>
        </p:txBody>
      </p:sp>
      <p:sp>
        <p:nvSpPr>
          <p:cNvPr id="10498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比较线段长度，确定线段之间的大小关系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解决几何问题，如三角形、四边形等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解决代数问题，如解方程、不等式等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解决实际问题，如测量、规划等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比较线段长短的基本原则</a:t>
            </a:r>
            <a:endParaRPr lang="zh-CN" altLang="en-US"/>
          </a:p>
        </p:txBody>
      </p:sp>
      <p:sp>
        <p:nvSpPr>
          <p:cNvPr id="10499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https://d.book118.com/688065034103006023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2"/>
  <p:tag name="KSO_WM_UNIT_INDEX" val="1_2_2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2"/>
  <p:tag name="KSO_WM_UNIT_INDEX" val="1_3_2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2"/>
  <p:tag name="KSO_WM_UNIT_INDEX" val="1_5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5_1"/>
  <p:tag name="KSO_WM_UNIT_INDEX" val="1_5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1_1"/>
  <p:tag name="KSO_WM_UNIT_INDEX" val="1_1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2_1"/>
  <p:tag name="KSO_WM_UNIT_INDEX" val="1_2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3_1"/>
  <p:tag name="KSO_WM_UNIT_INDEX" val="1_3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4_1"/>
  <p:tag name="KSO_WM_UNIT_INDEX" val="1_4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4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67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9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Wingdings</vt:lpstr>
      <vt:lpstr>Office Theme</vt:lpstr>
      <vt:lpstr>比较线段的长短</vt:lpstr>
      <vt:lpstr>目录</vt:lpstr>
      <vt:lpstr>比较线段长短的三种方法</vt:lpstr>
      <vt:lpstr>刻度尺法</vt:lpstr>
      <vt:lpstr>圆规法</vt:lpstr>
      <vt:lpstr>折叠法</vt:lpstr>
      <vt:lpstr>比较线段长短的应用</vt:lpstr>
      <vt:lpstr>在生活中的实际应用</vt:lpstr>
      <vt:lpstr>在数学问题中的应用</vt:lpstr>
      <vt:lpstr>比较线段长短的基本原则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2024-08-30T08:00:19.338</cp:lastPrinted>
  <dcterms:created xsi:type="dcterms:W3CDTF">2024-08-30T00:00:19Z</dcterms:created>
  <dcterms:modified xsi:type="dcterms:W3CDTF">2024-08-30T00:00:21Z</dcterms:modified>
</cp:coreProperties>
</file>