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ABC9C6F-D333-4D4E-B915-F8D554730C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B6DF64-7752-4481-9915-2A24EB9BB7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69826F6-04E3-4A26-8FB7-44C3608B6C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770ECCE-0BEE-4B15-9911-990E567698C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CDAEDC-DD35-49C8-929E-C1B732B5490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23659BB-088F-4DF3-97DB-F5612DBEE87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E99CAEB-9A9B-4433-A8EC-CCCDD4104FA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BF6225B-9035-45A1-A746-CB8A8F461E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0D712E1-1A85-4E62-8ADD-B19DB42949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A963EA-262C-461F-A42C-8AF7B24DA4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004BDA-3482-4442-A6E3-9AACF78E34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8066067030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汇报人：XX</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三角函数的推导与计算</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2024-02-06</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三角函数基本概念</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三角恒等式推导与应用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三角函数的极限与连续性</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三角函数的微积分性质探讨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复杂三角函数表达式求解策略</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实际应用中三角函数问题举例分析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三角函数基本概念</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角度与弧度制度</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角度制度</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将圆周分为360等份，每份称为1度，用符号"°"表示。角度制度在日常生活中应用广泛。</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弧度制度</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将圆周的长定义为2π，那么1弧度就是圆周长的1/2π。弧度制度在数学和物理计算中更为常用。</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角度与弧度的转换</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1度等于π/180弧度，1弧度等于180/π度。在进行三角函数计算时，需要根据实际情况选择角度或弧度制度，并进行相应的转换。</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411224" y="4511544"/>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正弦、余弦和正切函数具有周期性、奇偶性、单调性等性质，这些性质在进行三角函数计算时非常重要。</a:t>
            </a:r>
            <a:endParaRPr lang="en-US" sz="1100"/>
          </a:p>
        </p:txBody>
      </p:sp>
      <p:sp>
        <p:nvSpPr>
          <p:cNvPr id="10" name="AutoShape 10"/>
          <p:cNvSpPr/>
          <p:nvPr/>
        </p:nvSpPr>
        <p:spPr>
          <a:xfrm>
            <a:off x="1411224" y="2644137"/>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cosθ = x/r，其中r为原点到点P的距离，x为点P的横坐标。余弦函数表示单位圆上点P的横坐标随角度θ的变化情况。</a:t>
            </a:r>
            <a:endParaRPr lang="en-US" sz="1100"/>
          </a:p>
        </p:txBody>
      </p:sp>
      <p:sp>
        <p:nvSpPr>
          <p:cNvPr id="11" name="AutoShape 11"/>
          <p:cNvSpPr/>
          <p:nvPr/>
        </p:nvSpPr>
        <p:spPr>
          <a:xfrm>
            <a:off x="7965938" y="1476145"/>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sinθ = y/r，其中r为原点到点P的距离，y为点P的纵坐标。正弦函数表示单位圆上点P的纵坐标随角度θ的变化情况。</a:t>
            </a:r>
            <a:endParaRPr lang="en-US" sz="1100"/>
          </a:p>
        </p:txBody>
      </p:sp>
      <p:sp>
        <p:nvSpPr>
          <p:cNvPr id="12" name="AutoShape 12"/>
          <p:cNvSpPr/>
          <p:nvPr/>
        </p:nvSpPr>
        <p:spPr>
          <a:xfrm>
            <a:off x="8078669" y="3640986"/>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tanθ = y/x，其中x和y分别为点P的横坐标和纵坐标。正切函数表示单位圆上点P的纵坐标与横坐标的比值随角度θ的变化情况。</a:t>
            </a:r>
            <a:endParaRPr lang="en-US" sz="1100"/>
          </a:p>
        </p:txBody>
      </p:sp>
      <p:sp>
        <p:nvSpPr>
          <p:cNvPr id="13" name="AutoShape 13"/>
          <p:cNvSpPr/>
          <p:nvPr/>
        </p:nvSpPr>
        <p:spPr>
          <a:xfrm>
            <a:off x="5078274" y="2850712"/>
            <a:ext cx="2048256"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余弦函数</a:t>
            </a:r>
            <a:endParaRPr lang="en-US" sz="1100"/>
          </a:p>
        </p:txBody>
      </p:sp>
      <p:sp>
        <p:nvSpPr>
          <p:cNvPr id="14" name="AutoShape 14"/>
          <p:cNvSpPr/>
          <p:nvPr/>
        </p:nvSpPr>
        <p:spPr>
          <a:xfrm>
            <a:off x="4799914" y="1872460"/>
            <a:ext cx="2253828"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正弦函数</a:t>
            </a:r>
            <a:endParaRPr lang="en-US" sz="1100"/>
          </a:p>
        </p:txBody>
      </p:sp>
      <p:sp>
        <p:nvSpPr>
          <p:cNvPr id="15" name="AutoShape 15"/>
          <p:cNvSpPr/>
          <p:nvPr/>
        </p:nvSpPr>
        <p:spPr>
          <a:xfrm>
            <a:off x="5070960" y="3831676"/>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正切函数</a:t>
            </a:r>
            <a:endParaRPr lang="en-US" sz="1100"/>
          </a:p>
        </p:txBody>
      </p:sp>
      <p:sp>
        <p:nvSpPr>
          <p:cNvPr id="16" name="AutoShape 16"/>
          <p:cNvSpPr/>
          <p:nvPr/>
        </p:nvSpPr>
        <p:spPr>
          <a:xfrm>
            <a:off x="5070960" y="4817092"/>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三角函数性质</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三角函数定义及性质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任意角的三角函数</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对于任意角度θ，都可以通过单位圆找到对应的正弦、余弦和正切值。这使得三角函数的计算更加灵活和方便。</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单位圆定义</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平面直角坐标系中，以原点为圆心，1为半径的圆称为单位圆。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三角函数与单位圆关系</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正弦、余弦和正切函数都可以在单位圆上找到对应的点或线段，因此单位圆是理解和计算三角函数的重要工具。</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单位圆与三角函数关系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272111" y="133234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三角函数图像</a:t>
            </a:r>
          </a:p>
        </p:txBody>
      </p:sp>
      <p:sp>
        <p:nvSpPr>
          <p:cNvPr id="12" name="TextBox 12"/>
          <p:cNvSpPr txBox="1"/>
          <p:nvPr/>
        </p:nvSpPr>
        <p:spPr>
          <a:xfrm>
            <a:off x="2260628" y="2068171"/>
            <a:ext cx="8972550" cy="763780"/>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正弦、余弦和正切函数在平面直角坐标系中的图像分别称为正弦曲线、余弦曲线和正切曲线。这些曲线具有不同的形状和特征，反映了三角函数的性质和变化规律。</a:t>
            </a:r>
          </a:p>
        </p:txBody>
      </p:sp>
      <p:sp>
        <p:nvSpPr>
          <p:cNvPr id="13" name="TextBox 13"/>
          <p:cNvSpPr txBox="1"/>
          <p:nvPr/>
        </p:nvSpPr>
        <p:spPr>
          <a:xfrm>
            <a:off x="2292537" y="3112406"/>
            <a:ext cx="8763000" cy="554392"/>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三角函数变换</a:t>
            </a:r>
          </a:p>
        </p:txBody>
      </p:sp>
      <p:sp>
        <p:nvSpPr>
          <p:cNvPr id="14" name="TextBox 14"/>
          <p:cNvSpPr txBox="1"/>
          <p:nvPr/>
        </p:nvSpPr>
        <p:spPr>
          <a:xfrm>
            <a:off x="2260628" y="3840062"/>
            <a:ext cx="8972550" cy="763538"/>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通过对三角函数进行平移、伸缩、对称等变换，可以得到新的函数图像。这些变换在解决实际问题时非常有用，例如信号处理、图像处理等领域。</a:t>
            </a:r>
          </a:p>
        </p:txBody>
      </p:sp>
      <p:sp>
        <p:nvSpPr>
          <p:cNvPr id="15" name="TextBox 15"/>
          <p:cNvSpPr txBox="1"/>
          <p:nvPr/>
        </p:nvSpPr>
        <p:spPr>
          <a:xfrm>
            <a:off x="2329113" y="4825747"/>
            <a:ext cx="8766979" cy="644550"/>
          </a:xfrm>
          <a:prstGeom prst="rect">
            <a:avLst/>
          </a:prstGeom>
        </p:spPr>
        <p:txBody>
          <a:bodyPr vert="horz" wrap="square" lIns="0" tIns="0" rIns="0" bIns="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a:solidFill>
                  <a:srgbClr val="FFFFFF">
                    <a:alpha val="100000"/>
                  </a:srgbClr>
                </a:solidFill>
                <a:latin typeface="Microsoft Yahei"/>
                <a:ea typeface="Microsoft Yahei"/>
                <a:cs typeface="Microsoft Yahei"/>
              </a:rPr>
              <a:t>三角函数的周期性</a:t>
            </a:r>
          </a:p>
        </p:txBody>
      </p:sp>
      <p:sp>
        <p:nvSpPr>
          <p:cNvPr id="16" name="TextBox 16"/>
          <p:cNvSpPr txBox="1"/>
          <p:nvPr/>
        </p:nvSpPr>
        <p:spPr>
          <a:xfrm>
            <a:off x="2260628" y="5562499"/>
            <a:ext cx="8972550" cy="764985"/>
          </a:xfrm>
          <a:prstGeom prst="rect">
            <a:avLst/>
          </a:prstGeom>
        </p:spPr>
        <p:txBody>
          <a:bodyPr vert="horz" wrap="square" lIns="0" tIns="0" rIns="0" bIns="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dk1">
                    <a:alpha val="100000"/>
                  </a:schemeClr>
                </a:solidFill>
                <a:latin typeface="Microsoft Yahei"/>
                <a:ea typeface="Microsoft Yahei"/>
                <a:cs typeface="Microsoft Yahei"/>
              </a:rPr>
              <a:t>正弦、余弦和正切函数都具有周期性，即函数值在一定范围内重复出现。这使得三角函数的计算可以简化为在一个周期内的计算，从而提高了计算效率。</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三角函数图像及变换</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三角恒等式推导与应用</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正弦、余弦、正切的定义及关系</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正弦是对边与斜边之比，余弦是邻边与斜边之比，正切是对边与邻边之比。它们之间存在一定的关系，如tan(x) = sin(x) / cos(x)等。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基本三角恒等式</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sin^2(x) + cos^2(x) = 1，这是三角函数中最基本的恒等式，其他恒等式均可由此推导出来。</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诱导公式</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通过角度的变换，可以得到一系列的诱导公式，如sin(π/2 - x) = cos(x)等。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基本三角恒等式介绍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和差化积公式推导</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tan(x+y) = (tan(x) + tan(y)) / (1 - tan(x)tan(y))，tan(x-y) = (tan(x) - tan(y)) / (1 + tan(x)tan(y))。这些公式可以通过正弦、余弦的和差公式以及正切的定义推导出来。</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正切和差公式</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sin(x+y) = sin(x)cos(y) + cos(x)sin(y)，sin(x-y) = sin(x)cos(y) - cos(x)sin(y)。这些公式可以通过三角函数的加法定理推导出来。</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正弦和差公式</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cos(x+y) = cos(x)cos(y) - sin(x)sin(y)，cos(x-y) = cos(x)cos(y) + sin(x)sin(y)。同样可以通过三角函数的加法定理推导出来。</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余弦和差公式</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sin(x)sin(y) = 1/2[cos(x-y) - cos(x+y)]，cos(x)cos(y) = 1/2[cos(x-y) + cos(x+y)]。这些公式可以通过三角函数的乘积定理以及和差化积公式推导出来。</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tan(x)tan(y) = [cos(x-y) - cos(x+y)] / [cos(x-y) + cos(x+y)]。这个公式可以通过正弦、余弦的积化和差公式以及正切的定义推导出来。</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正弦积化和差公式</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正切积化和差公式</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积化和差公式推导</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8333" y="1708880"/>
            <a:ext cx="11358867" cy="328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92904"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196514"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89839"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93448"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4312"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57921"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036403"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正弦、余弦倍角公式</a:t>
            </a:r>
          </a:p>
        </p:txBody>
      </p:sp>
      <p:sp>
        <p:nvSpPr>
          <p:cNvPr id="10" name="TextBox 10"/>
          <p:cNvSpPr txBox="1"/>
          <p:nvPr/>
        </p:nvSpPr>
        <p:spPr>
          <a:xfrm>
            <a:off x="1036403"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sin(2x) = 2sin(x)cos(x)，cos(2x) = cos^2(x) - sin^2(x)。这些公式可以通过三角函数的加法定理以及基本三角恒等式推导出来。</a:t>
            </a:r>
          </a:p>
        </p:txBody>
      </p:sp>
      <p:sp>
        <p:nvSpPr>
          <p:cNvPr id="11" name="TextBox 11"/>
          <p:cNvSpPr txBox="1"/>
          <p:nvPr/>
        </p:nvSpPr>
        <p:spPr>
          <a:xfrm>
            <a:off x="4671580"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正切倍角公式</a:t>
            </a:r>
          </a:p>
        </p:txBody>
      </p:sp>
      <p:sp>
        <p:nvSpPr>
          <p:cNvPr id="12" name="TextBox 12"/>
          <p:cNvSpPr txBox="1"/>
          <p:nvPr/>
        </p:nvSpPr>
        <p:spPr>
          <a:xfrm>
            <a:off x="4671580"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tan(2x) = 2tan(x) / [1 - tan^2(x)]。这个公式可以通过正弦、余弦的倍角公式以及正切的定义推导出来。</a:t>
            </a:r>
          </a:p>
        </p:txBody>
      </p:sp>
      <p:sp>
        <p:nvSpPr>
          <p:cNvPr id="13" name="TextBox 13"/>
          <p:cNvSpPr txBox="1"/>
          <p:nvPr/>
        </p:nvSpPr>
        <p:spPr>
          <a:xfrm>
            <a:off x="8308589"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倍角公式的应用</a:t>
            </a:r>
          </a:p>
        </p:txBody>
      </p:sp>
      <p:sp>
        <p:nvSpPr>
          <p:cNvPr id="14" name="TextBox 14"/>
          <p:cNvSpPr txBox="1"/>
          <p:nvPr/>
        </p:nvSpPr>
        <p:spPr>
          <a:xfrm>
            <a:off x="8308589"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倍角公式在三角函数的计算中有着重要的应用，可以将一些复杂的三角函数表达式化简为更简单的形式，从而方便计算。同时，倍角公式也在一些数学问题的解决中发挥着重要的作用。</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倍角公式及其应用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三角函数的极限与连续性</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68" r="2068"/>
          <a:stretch>
            <a:fillRect/>
          </a:stretch>
        </p:blipFill>
        <p:spPr>
          <a:xfrm>
            <a:off x="6511619" y="1535300"/>
            <a:ext cx="4371748" cy="4560406"/>
          </a:xfrm>
          <a:prstGeom prst="rect">
            <a:avLst/>
          </a:prstGeom>
        </p:spPr>
      </p:pic>
      <p:sp>
        <p:nvSpPr>
          <p:cNvPr id="3" name="AutoShape 3"/>
          <p:cNvSpPr/>
          <p:nvPr/>
        </p:nvSpPr>
        <p:spPr>
          <a:xfrm>
            <a:off x="623610" y="1939341"/>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当x趋向于0时，sin(x)/x的极限值为1，这是三角函数在微积分中的基础极限之一。</a:t>
            </a:r>
            <a:endParaRPr lang="en-US" sz="1100"/>
          </a:p>
        </p:txBody>
      </p:sp>
      <p:sp>
        <p:nvSpPr>
          <p:cNvPr id="4" name="AutoShape 4"/>
          <p:cNvSpPr/>
          <p:nvPr/>
        </p:nvSpPr>
        <p:spPr>
          <a:xfrm>
            <a:off x="623610" y="3270075"/>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当x趋向于π/2时，tan(x)的极限不存在，因为在此点处函数值趋向于无穷大。</a:t>
            </a:r>
            <a:endParaRPr lang="en-US" sz="1100"/>
          </a:p>
        </p:txBody>
      </p:sp>
      <p:sp>
        <p:nvSpPr>
          <p:cNvPr id="5" name="AutoShape 5"/>
          <p:cNvSpPr/>
          <p:nvPr/>
        </p:nvSpPr>
        <p:spPr>
          <a:xfrm>
            <a:off x="623610" y="4650890"/>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当x趋向于无穷大时，sin(x)和cos(x)的极限值不存在，因为它们在[-1,1]区间内波动。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三角函数在关键点处的极限值</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https://d.book118.com/688066067030006035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2024-09-13T22:01:23.903</cp:lastPrinted>
  <dcterms:created xsi:type="dcterms:W3CDTF">2024-09-13T14:01:23Z</dcterms:created>
  <dcterms:modified xsi:type="dcterms:W3CDTF">2024-09-13T14:01:26Z</dcterms:modified>
</cp:coreProperties>
</file>