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CC151-C0DB-44DD-985D-35C222BB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4E61A-C893-4DD0-91CD-01722CCDB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5E976-96AC-46BA-AA56-EEEF70EA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3E984-E6D2-48F6-89A9-7B4CDB9A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EA64C-5BEB-4183-B71F-3CC921B0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48C09-CC51-426A-962E-06B10582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3C8DF-6976-49DD-ABD9-17B04D8E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3F17B-AEA8-41FD-B262-818691A3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30148-2C2C-4A83-B2C1-104739B5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8E64-ACF7-4B9B-B0F9-B1437B9A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838CF-AE5B-4DF1-9AEC-59143EF0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6075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防止电视辐射寒假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电视辐射危害概述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家庭环境中电视辐射现状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营养调理与防辐射食品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运动锻炼提高身体抵抗力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心理调适缓解紧张情绪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电视辐射危害概述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电视机内部的电子元件和电路板在工作时会产生电磁辐射。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电视机本身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电视机顶盒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电视信号发射塔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92" r="1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很多家庭使用的电视机顶盒也会产生电磁辐射。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电视信号发射塔产生的电磁辐射范围广，强度大。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长时间观看电视会导致眼睛疲劳、干涩、视力下降等问题。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8" r="135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眼睛疲劳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电磁辐射会影响人体的生物钟，导致睡眠质量下降。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长期暴露在电磁辐射环境下，人体的免疫力会受到影响，容易引发疾病。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61" b="28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11" b="15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寒假期间特殊性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时间充裕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寒假期间学生有充裕的时间观看电视，容易增加暴露在电磁辐射环境下的时间。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室内活动增多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寒假期间由于天气寒冷，人们的室内活动增多，观看电视成为主要的娱乐方式之一。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节日聚集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寒假期间恰逢春节等节日，家庭聚会增多，观看电视成为主要的消遣方式之一，也增加了暴露在电磁辐射环境下的风险。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家庭环境中电视辐射现状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大多数家庭每天观看电视的时间超过4小时，其中晚上和周末的观看时间更长。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很多家庭在观看电视时，距离电视屏幕过近，尤其是儿童和青少年，容易受到辐射的影响。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观看距离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不同品牌和型号的电视辐射强度不同，一些老旧电视或劣质电视的辐射强度更高。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电视类型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家庭电视使用习惯调查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91" b="162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辐射强度与距离关系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辐射强度随着距离的增加而减小，距离电视屏幕越远，受到的辐射影响越小。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在距离电视屏幕1米以内，辐射强度较高，对人体健康的影响也较大。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一些特殊类型的电视，如液晶电视和等离子电视，在近距离观看时辐射强度更高。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由于他们的身体发育尚未完全成熟，对辐射的抵抗力较弱，容易受到电视辐射的影响。长时间近距离观看电视可能导致视力下降、头痛、失眠等问题。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儿童和青少年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成年人的身体已经发育成熟，对辐射的抵抗力相对较强。但是长时间观看电视仍然可能对眼睛和身体造成疲劳和不适。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老年人的身体机能逐渐下降，对辐射的抵抗力也较弱。长时间观看电视可能导致眼睛疲劳、头痛、失眠等问题，还可能加重一些老年疾病的症状。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不同年龄段受影响程度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正确连接和放置电视机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确保电视机正确连接并放置在通风良好的地方，避免阳光直射，以减少辐射的产生和积聚。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选择低辐射电视机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购买经过认证的低辐射电视机，这些电视机在设计和制造过程中已经考虑到减少辐射的问题。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避免使用老旧电视机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老旧的电视机往往辐射较大，尽量使用新型、高效的电视机。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合理选择和使用电视机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观看电视时，与电视机保持至少1.5米（约5英尺）的距离，以降低辐射暴露的风险。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保持适当观看距离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尽量避免长时间正面直视电视屏幕，可以稍微侧视或俯视，以减少眼睛和皮肤的直接暴露。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调整观看角度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调整观看距离和角度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合理安排观看时间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尽量将观看时间安排在白天，避免在夜间或睡前观看电视，以免影响睡眠质量和生物钟。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限制观看时间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每天观看电视的时间应控制在2小时以内，特别是对于儿童和青少年，应更加严格地限制观看时间。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减少连续观看时间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长时间连续观看电视会导致眼睛疲劳和辐射暴露增加，建议每隔一段时间进行适当的休息和放松。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08" b="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500" r="8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控制观看时间和频率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营养调理与防辐射食品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https://d.book118.com/688066075031006035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2024-09-13T22:22:09.990</cp:lastPrinted>
  <dcterms:created xsi:type="dcterms:W3CDTF">2024-09-13T14:22:10Z</dcterms:created>
  <dcterms:modified xsi:type="dcterms:W3CDTF">2024-09-13T14:22:12Z</dcterms:modified>
</cp:coreProperties>
</file>