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EBEE3-7CD3-43D4-95C5-3F91B73B6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2392A-24F4-4A83-BB18-6563601AA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A23BD-E18A-4056-800A-915D9E9F5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70077-51AA-4ED1-A2B2-31F6C78E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265010-32A2-438E-A694-9C1075F19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F739DE-31EB-4645-A83E-1079DD742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43791E-F3EB-493E-9387-F9EC31C8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0144B-33C8-4881-920C-04CC4C632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7E0E2-829C-4B57-94F4-CA002221A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84BB3-7B9E-4D71-AB1F-925D7B433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F8A6F-3780-4568-AC75-FAC05E880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71421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案分析护理讲课PPT\n## 1.个案分析护理的基本概念与重要性\n### 1.1个案分析护理的定义与目的\n### 1.2个案分析护理在护理实践中的应用\n### 1.3个案分析护理对患者康复的影响\n## 2.个案分析护理的实施步骤与方法\n### 2.1收集患者基本信息与病史\n### 2.2评估患者护理需求与问题\n### 2.3制定个案分析护理计划与措施\n## 3.个案分析护理中的沟通与协作\n### 3.1与患者及家属的沟通技巧\n### 3.2与其他护理人员的协作方式\n### 3.3与医生及其他专业人士的协作策略\n## 4.个案分析护理中的伦理与法律问题\n### 4.1个案分析护理中的伦理原则与决策\n### 4.2个案分析护理中的法律责任与风险\n### 4.3个案分析护理中的隐私保护与保密\n## 5.个案分析护理的实践案例分析\n### 5.1成功案例分析：患者康复过程中的个案分析护理\n### 5.2挑战案例分析：复杂患者护理中的个案分析护理\n### 5.3教训案例分析：个案分析护理中的失误与改进\n## 6.个案分析护理的未来发展趋势与挑战\n### 6.1个案分析护理在护理教育中的应用\n### 6.2个案分析护理在护理研究中的发展\n### 6.3个案分析护理在护理管理中的挑战与机遇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个案分析护理讲课PPT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个案分析护理的基本概念与重要性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</a:t>
                </a:r>
                <a:endParaRPr/>
              </a:p>
            </p:txBody>
          </p:sp>
          <p:sp>
            <p:nvSpPr>
              <p:cNvPr id="22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个案分析护理是一种针对个体患者的护理方法</a:t>
                </a:r>
                <a:endParaRPr/>
              </a:p>
            </p:txBody>
          </p:sp>
          <p:sp>
            <p:nvSpPr>
              <p:cNvPr id="22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</a:t>
                </a:r>
                <a:endParaRPr/>
              </a:p>
            </p:txBody>
          </p:sp>
          <p:sp>
            <p:nvSpPr>
              <p:cNvPr id="22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个案分析护理的目的是促进患者康复和提高生活质量</a:t>
                </a:r>
                <a:endParaRPr/>
              </a:p>
            </p:txBody>
          </p:sp>
          <p:sp>
            <p:nvSpPr>
              <p:cNvPr id="22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个案分析护理的定义与目的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个案分析护理在各种护理领域都有广泛应用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特别适用于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的患者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个案分析护理有助于提高护理质量和患者满意度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患者信任度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个案分析护理在护理实践中的应用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个案分析护理可以及时发现和解决问题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延缓病情恶化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个案分析护理可以提高患者自我管理能力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帮助患者掌握自我护理技能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降低再住院率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个案分析护理对患者康复的影响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5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个案分析护理的实施步骤与方法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收集患者基本信息与病史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收集患者的基本信息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需求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收集患者的病史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患病时间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有助于分析患者的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评估患者的护理需求</a:t>
                </a:r>
                <a:endParaRPr/>
              </a:p>
            </p:txBody>
          </p:sp>
          <p:sp>
            <p:nvSpPr>
              <p:cNvPr id="2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评估患者的护理问题</a:t>
                </a:r>
                <a:endParaRPr/>
              </a:p>
            </p:txBody>
          </p:sp>
          <p:sp>
            <p:nvSpPr>
              <p:cNvPr id="2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制定干预措施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</p:txBody>
          </p:sp>
          <p:sp>
            <p:nvSpPr>
              <p:cNvPr id="2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评估患者护理需求与问题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制定个案分析护理计划与措施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制定个性化护理计划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根据患者的需求和问题制定护理目标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时间框架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制定具体护理措施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针对患者的病情和需求采取相应措施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实现护理目标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个案分析护理中的沟通与协作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与患者及家属的沟通技巧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使用易懂和礼貌的语言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专业术语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复杂的表述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良好的沟通氛围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倾听患者的观点和需求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提高满意度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建立良好的团队协作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分工明确、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分享个案分析和护理经验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心得体会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提高团队水平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与其他护理人员的协作方式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与医生及其他专业人士的协作策略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保持良好的沟通和协作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汇报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制定合适的治疗方案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寻求专业建议和资源支持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复杂疾病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患者康复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https://d.book118.com/688067142102006035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个案分析护理讲课PPT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2024-09-14T13:09:04.585</cp:lastPrinted>
  <dcterms:created xsi:type="dcterms:W3CDTF">2024-09-14T05:09:04Z</dcterms:created>
  <dcterms:modified xsi:type="dcterms:W3CDTF">2024-09-14T05:09:06Z</dcterms:modified>
</cp:coreProperties>
</file>