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81BDB-7836-4C09-A352-58F8952C1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801DB-375A-4A30-8783-7193774EE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9DCE3-096F-4331-8A60-08B8EB381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DC3CE-FDAC-454A-9908-64D7CC8C0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293387-D308-47AB-815A-683AE3025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6E571C-A67D-4B71-98D8-6306701C5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D84FAD-EE8C-493E-A728-1B5C65A4D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C242A-4167-4AF2-A6D2-7312902A6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6037D-E1E2-4C1F-B35A-326161611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94931-EBD3-4597-B531-C26DF59D9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77CFA-083F-44E8-A745-99D8945BA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7007405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理解并运用有效的沟通技巧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沟通基本概念与重要性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倾听技巧与实践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表达技巧与实践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提问技巧与实践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反馈技巧与实践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沟通基本概念与重要性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19" b="34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沟通是人与人之间通过语言、文字、表情、动作等方式传递信息、交流思想和情感的过程。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沟通在人际交往中发挥着重要作用，有助于建立和维护人际关系，促进合作与协调，解决问题和冲突，以及提高个人和组织的效率和绩效。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双向性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有效沟通特点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有效沟通要求信息传递清晰明确，避免模棱两可和含糊不清的表达。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沟通双方应确保所传递信息的准确性，避免因误解或歧义而产生不必要的麻烦。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有效沟通强调双向交流，即双方都有机会表达自己的观点和感受，并倾听对方的意见。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有效沟通要求信息在需要时能够及时传递，以便双方能够迅速作出反应和调整。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292" r="52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常见的沟通障碍包括语言障碍、文化障碍、心理障碍、环境障碍等。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为了克服沟通障碍，可以采取以下措施：提高语言能力，了解不同文化背景和习俗，保持开放心态和同理心，选择适当的沟通方式和环境等。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沟通障碍与解决方法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倾听技巧与实践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理解他人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076" b="307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倾听是理解他人观点和感受的关键，有助于建立共鸣和信任。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通过倾听，可以获取更多信息和细节，有助于做出明智的决策。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倾听有助于发现问题的根源，从而促进问题的解决。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通过眼神交流表达关注和尊重，鼓励对方分享更多信息。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保持眼神交流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积极反馈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避免打断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通过点头、微笑或简短回应等方式，向对方传达你在倾听和理解他们的信息。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在对方讲话时，避免打断或过早表达你的意见，以免阻碍对方表达完整观点。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在倾听时，尽量将注意力集中在对方身上，避免分心或做其他事情。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667" r="5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583" r="15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避免分心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保持情绪稳定，避免在倾听过程中表现出不耐烦、愤怒等负面情绪。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控制情绪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尊重对方的观点和感受，即使你不同意他们的看法，也要保持开放和尊重的态度。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尊重差异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倾听中注意事项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在表达观点时，首先要明确主题，确保听众能够迅速理解你的核心思想。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083" b="2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明确主题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运用简洁、明了的语言来表达观点，避免使用复杂的词汇和句子结构。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组织语言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917" r="20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为了支持观点，可以举出具体的例子或事实，使表达更具说服力。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清晰表达观点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44" b="13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恰当运用语气和表情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保持自信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在表达观点时，保持自信的语气和表情，让听众感受到你对观点的坚定信念。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注意语调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运用不同的语调来表达不同的情感，如升调表示疑问、降调表示肯定等。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表情自然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面部表情应与所说内容相符，展现出自然、真诚的态度。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https://d.book118.com/688070074055006032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2024-09-09T21:17:33.929</cp:lastPrinted>
  <dcterms:created xsi:type="dcterms:W3CDTF">2024-09-09T13:17:33Z</dcterms:created>
  <dcterms:modified xsi:type="dcterms:W3CDTF">2024-09-09T13:17:36Z</dcterms:modified>
</cp:coreProperties>
</file>