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9EFECE-47A0-49BF-AA5C-81173FA83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32077D-9F28-4806-8873-A26E244D2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232224-E9CC-4F79-8FB4-AE410EFC3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FDF0B7-93B8-445A-8850-58A266204A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561AD0-8A89-4B5A-BB36-66333BAD21A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9BE509-2215-412F-83F0-9EE1B51D6D4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DDED45-1BE6-4C72-B8B1-42BE45CBE0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4B7F4D-7053-41D8-B3B4-3AEDB90A70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E9DE4C-4513-42AF-BD3A-4DE09E590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1A9522-8C09-4405-944E-AB169965E8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52A6CB-3310-4FD9-99B8-D909284A9A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71057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城市社区嵌入式服务设施的功能定位</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城市社区嵌入式服务设施概述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功能定位分析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典型案例分析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功能优化建议</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271" b="1527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6735" b="1673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754" b="1675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城市化进程加速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随着城市化进程的加快，社区作为城市居民的基本生活单元，其服务设施的配置和布局越来越受到关注。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社区服务需求多样化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社区居民对服务设施的需求日益多样化，包括教育、医疗、文化、体育等方面。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嵌入式服务设施的优势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嵌入式服务设施能够充分利用社区资源，提高服务效率，满足居民多样化需求，促进社区发展。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863" b="198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本文旨在探讨城市社区嵌入式服务设施的功能定位，分析其特点、作用及影响因素，为优化社区服务设施布局提供参考。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如何准确定位嵌入式服务设施的功能？如何满足社区居民的多样化需求？如何提高社区服务设施的使用效率？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城市社区嵌入式服务设施概述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50" r="10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城市社区嵌入式服务设施是指嵌入在城市社区内部，为社区居民提供便捷、高效服务的公共设施，包括但不限于社区服务中心、卫生服务站、文化活动室、老年日间照料中心等。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这类设施通常具有规模小、布局灵活、服务便捷等特点，能够满足社区居民多样化的需求，提高居民的生活质量和幸福感。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城市化的推进和社区建设的不断完善，城市社区嵌入式服务设施经历了从无到有、从单一到多元的发展历程。早期，社区服务设施相对匮乏，主要依赖政府提供的基本公共服务；随着市场经济的发展和社区治理模式的创新，越来越多的社会力量和市场主体参与到社区服务设施的建设和运营中，推动了社区服务设施的多元化发展。</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我国城市社区嵌入式服务设施已经初步形成了以政府为主导、多元主体共同参与的格局。政府通过政策引导、资金扶持等方式推动社区服务设施建设，市场主体和社会组织则通过市场化运作、社会化服务等方式提供多样化的社区服务。然而，在实际运营中，城市社区嵌入式服务设施仍存在一些问题，如设施不足、服务质量不高、管理不规范等，需要进一步加强建设和管理。</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功能定位分析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根据社区居民的年龄、职业、文化背景等特征，配置相应的服务设施，如儿童游乐设施、老年人活动中心、社区图书馆等。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服务设施类型与居民需求相匹配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结合居民的生活习惯和出行方式，合理布局服务设施，确保设施的便捷性和可达性。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设施布局与居民生活习惯相适应</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了解居民对服务设施的期望和需求，提供符合期望的设施功能，如健康咨询、教育培训、文化娱乐等。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设施功能与居民期望相符合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居民需求导向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遵循城市设计导则</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服务设施的设计和建设应遵循城市设计导则，确保设施与周边环境的和谐统一。</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符合土地利用规划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根据土地利用规划，合理安排服务设施的用地性质和规模，提高土地利用效率。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与城市总体规划相协调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嵌入式服务设施应纳入城市总体规划，与城市发展战略、空间布局和交通规划等相协调。</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城市规划原则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791" r="1079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灵活调整策略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随着社区发展和居民需求的变化，及时调整服务设施的配置和布局，保持设施的适应性和可持续性。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均衡配置策略</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根据社区规模和居民需求，均衡配置各类服务设施，确保设施的覆盖面和服务水平。</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差异化配置策略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针对不同社区的特点和需求，采取差异化的设施配置策略，突出社区特色和优势。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设施配置策略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https://d.book118.com/688071057022006037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2024-09-16T20:43:39.638</cp:lastPrinted>
  <dcterms:created xsi:type="dcterms:W3CDTF">2024-09-16T12:43:39Z</dcterms:created>
  <dcterms:modified xsi:type="dcterms:W3CDTF">2024-09-16T12:43:41Z</dcterms:modified>
</cp:coreProperties>
</file>