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1928-4A15-4B5D-80C8-56253B75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6067-9EDB-420F-A5B3-2EA909A49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3C5E2-04DD-457D-8DB6-35476002C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77F9C-6B16-4915-BF6B-61B321EF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B6E9C-2169-458C-A08E-3F31F5C55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6C440-139C-4129-AD67-9704910C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46133-F7BC-4FB3-B251-37BBAC05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7A8BF-0B27-431C-922B-DF37FD5B7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484F2-768F-4F4C-B879-2645861D0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C94C2-39A6-4A41-A4FA-2D235B4F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68334-AFF8-4CB2-AC91-9221F702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112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纪法教育宣讲活动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纪法知识宣讲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典型案例剖析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当前反腐倡廉形势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当前反腐斗争依然严峻复杂，腐败现象在一些领域仍然易发多发，个别领导干部违纪违法问题依然严重，损害群众利益的不正之风时有发生。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反腐败斗争形势依然复杂，任务依然艰巨，需要继续保持高压态势，坚持无禁区、全覆盖、零容忍，坚持重遏制、强高压、长震慑。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纪法教育的重要性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通过纪法教育，提高党员干部的纪律观念和法治意识，增强拒腐防变的能力，形成尊崇党章、遵守党纪的良好习惯。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加强纪法教育是全面从严治党的必然要求，是推进反腐败斗争的重要保障。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31" r="27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宣讲活动旨在深入推进全面从严治党，加强党员干部的纪法教育，提高党员干部的纪律观念和法治意识。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通过宣讲活动，使广大党员干部进一步明确自己的职责和使命，增强政治责任感和历史使命感，为推动党和国家事业发展提供坚强保障。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纪法知识宣讲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中国共产党制定的党内行为规范，用于规范党员行为，维护党的团结统一。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国家制定的法律，具有普遍约束力，所有人都必须遵守。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纪在法前，纪严于法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强调党纪的重要性，党员应首先遵守党纪，党纪的要求比国法更为严格。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党纪国法基本概念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违纪违法行为类型及案例分析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贪污腐败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违反组织纪律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利用职务之便谋取私利，如受贿、挪用公款等。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如拉帮结派、任人唯亲等。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违反政治纪律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渎职行为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如散布谣言、反对四项基本原则等。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不履行或不正确履行职责，如玩忽职守、滥用职权等。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结合具体案例，深入剖析违纪违法行为的危害和后果。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廉洁自律准则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为全体党员及党员领导干部树立了廉洁自律的标杆，要求保持清正廉洁的政治本色。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纪律处分条例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详细规定了各种违纪违法行为对应的纪律处分，为执行党纪提供了具体依据。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对廉洁自律准则和纪律处分条例进行深入解读，帮助广大党员理解其内涵和要求。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廉洁自律准则和纪律处分条例解读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典型案例剖析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https://d.book118.com/688071122137006027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2024-09-06T00:34:47.954</cp:lastPrinted>
  <dcterms:created xsi:type="dcterms:W3CDTF">2024-09-05T16:34:47Z</dcterms:created>
  <dcterms:modified xsi:type="dcterms:W3CDTF">2024-09-05T16:34:50Z</dcterms:modified>
</cp:coreProperties>
</file>