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E74BC-DD56-4DA9-9BBE-56FDB7590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5DFB5-3C58-46C5-A774-F768F7EC9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1F19F-AB6E-44A3-AC45-DDB812F0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BD3FF-541E-4938-A783-C5FEC1ECC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65366D-FC7C-4B95-8BD2-C55BF8216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444456-467A-47B8-8F48-88D4DBF3C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7A8B21-7C15-43EB-A5B3-0C6BC9360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BF52D-045B-4DA1-85F5-3AE16004A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5FBF1-DE9C-40AD-AA7B-EE4BA22C0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02794-3FAB-4F03-9812-BB8342032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F1AB5-E201-401A-892F-34786C1AF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73117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景区服务市场调研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景区服务市场现状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游客需求和满意度分析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景区服务市场竞争格局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景区服务市场发展趋势预测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25" r="12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探究景区服务的发展趋势和创新点，为景区实现可持续发展提供思路。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了解游客对景区服务的满意度和需求，为景区提升服务质量提供参考。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分析景区服务市场的竞争态势，为景区制定市场策略提供依据。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针对不同类型的景区（如自然风光、文化遗产、主题公园等）进行服务市场调研。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采用问卷调查、访谈、观察等多种调研方法，收集游客、景区工作人员、专家等多方面的意见和建议。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景区服务市场现状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景区数量和分布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景区数量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截至2022年底，全国共有A级旅游景区1.4万多家，其中5A级景区300多家。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景区分布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景区分布广泛，覆盖全国各省、自治区、直辖市。其中，东部地区景区数量较多，中西部地区景区资源丰富，但开发程度相对较低。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景区服务主要包括游览服务、导游服务、交通服务、住宿服务、餐饮服务、娱乐服务等。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发展，景区服务逐渐呈现出个性化、多元化、智能化的特点。例如，一些景区提供定制化的旅游路线和体验项目，满足游客的个性化需求；同时，景区也积极引入科技手段，如智能导游、无人机表演等，提升游客的游览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景区服务类型和特点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景区服务市场规模和增长趋势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相关数据显示，2019年我国旅游市场总收入达到6.63万亿元，其中旅游景区门票收入超过5000亿元，占旅游市场总收入的近8%。随着旅游消费的不断升级和游客对高品质旅游体验的追求，景区服务市场规模将持续扩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几年，我国旅游业将继续保持快速增长态势。一方面，国家将继续加大对旅游业的扶持力度，推动旅游业高质量发展；另一方面，随着居民收入水平的提高和消费观念的转变，旅游消费将成为人们日常生活的重要组成部分。因此，景区服务市场具有广阔的发展前景和巨大的增长潜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游客需求和满意度分析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40" r="2124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游客对景区服务的需求多样化，包括导游服务、餐饮住宿、交通出行、娱乐休闲等方面。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游客对景区服务有个性化需求，如定制旅游线路、特色美食体验、私人导游等。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高品质需求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游客对景区服务品质有较高要求，包括服务态度、服务质量、服务效率等方面。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游客需求特点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根据调查结果，大部分游客对景区服务表示满意，但仍有部分游客对服务表示不满意或提出改进意见。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游客对导游服务、餐饮住宿、交通出行等方面的服务质量满意度较高，但对娱乐休闲等方面的服务质量满意度较低。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游客对景区服务人员的服务态度普遍表示满意，但仍有个别服务人员态度不佳或缺乏耐心。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游客期望景区能够提供更加多样化、个性化的服务，同时提高服务品质和服务效率。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针对游客提出的不满意或改进意见，景区应加强服务质量管理，提高服务人员素质和服务技能水平；同时，加强市场调研，了解游客需求和期望，不断改进和优化服务内容和方式。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游客对景区服务的期望和建议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https://d.book118.com/688073117107006036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2024-09-16T02:59:38.116</cp:lastPrinted>
  <dcterms:created xsi:type="dcterms:W3CDTF">2024-09-15T18:59:38Z</dcterms:created>
  <dcterms:modified xsi:type="dcterms:W3CDTF">2024-09-15T18:59:40Z</dcterms:modified>
</cp:coreProperties>
</file>