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1BC9D-36B3-4D68-818D-95800A190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8209B-72FA-4B5C-9467-F22B0D877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BAD8B-D3E7-4311-801A-6A8D62E8C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ABEF4-5492-43B6-ACFE-706A08FE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CD99E-1E20-4136-AC88-0BBF44C5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D4A50-6FD2-42E9-9051-233FD24C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1974A-454D-4E03-8EA4-7817487E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BF18B-7B3B-4BBC-9C7E-CD9BB351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E317C-4B83-4B8C-A869-9A845D5C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EBB26-DDC2-4C7A-9F46-2311489C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081E3-946C-43F6-B6F4-43063B56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5125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创造共赢水处理技术与工程行业的合作与协同发展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随着全球人口增长和经济发展，水资源日益短缺，水处理技术与工程行业面临巨大挑战。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各国政府加强环保政策，推动水处理技术与工程行业的发展和创新。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近年来，水处理技术不断取得突破，为行业合作与协同发展提供了有力支持。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42" r="22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分析水处理技术与工程行业的现状和发展趋势。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探讨行业合作与协同发展的必要性和可行性。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提出促进水处理技术与工程行业合作与协同发展的建议和措施。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近年来，水处理技术不断创新，涌现出许多先进的处理技术和设备，提高了水处理效率和质量。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水处理技术与工程行业涉及多个领域，包括原水处理、污水处理、中水回用等，形成了完整的产业链结构。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随着全球水资源日益紧缺和水环境问题的加剧，水处理技术与工程行业规模不断扩大，市场需求持续增长。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随着水资源污染日益严重，传统水处理技术已无法满足需求，需要研发更高效、环保的水处理技术。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水处理技术与工程行业需要大量的资金投入，用于技术研发、设备更新和市场拓展等。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资金挑战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各国政府对水资源管理和水环境保护的政策法规不断完善，对企业提出了更高的要求。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政策挑战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随着物联网、大数据等技术的不断发展，水处理技术与工程行业将实现智能化发展，提高运行效率和管理水平。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环保意识的提高将推动水处理技术与工程行业向绿色化方向发展，注重资源节约和环境保护。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随着全球化的深入发展，水处理技术与工程行业将加强国际合作与交流，共同应对全球水资源危机。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在市场需求变化时，合作企业可以迅速调整资源共享策略，共同应对市场挑战。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通过合作，企业可以共享设备、技术、人才等资源，降低各自的开发和运营成本。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资源共享有助于优化资源配置，提高资源利用效率，从而加快项目进度，提升服务质量。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通过联合研发，合作企业可以共同攻克技术难题，开发新技术、新产品，提升行业整体技术水平。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创新氛围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合作有助于营造开放、包容的创新氛围，激发企业和个人的创新活力，推动行业创新发展。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合作企业之间可以进行技术交流，分享各自的技术经验和知识，共同推动技术进步。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促进技术创新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合作企业可以共同开拓市场，扩大市场份额，提升行业地位和影响力。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通过合作，企业可以共同提高产品和服务品质，满足客户需求，提升客户满意度。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增强抗风险能力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合作有助于企业共同应对市场风险和挑战，增强抗风险能力，保障行业稳定发展。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https://d.book118.com/688075125056006035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2024-09-14T05:12:10.982</cp:lastPrinted>
  <dcterms:created xsi:type="dcterms:W3CDTF">2024-09-13T21:12:11Z</dcterms:created>
  <dcterms:modified xsi:type="dcterms:W3CDTF">2024-09-13T21:12:12Z</dcterms:modified>
</cp:coreProperties>
</file>