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7336EAA-EF02-4B93-9C81-583C6136B63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D087B-444A-4FA6-A7D1-4A5B7C9F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9F64-CDFD-4128-BEF5-35D01F5F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6CDCA-CA42-4598-929C-3156D7A0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8407F-B619-45A6-A2B0-99BD0EA2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96ACC-6533-4B46-90C3-0C2592B91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E1916-03C0-4596-A0B7-EF2B8A7F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0D089-31D8-43A4-B6A5-94A1F551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C3BFB-0D47-4E25-A215-FC843B30E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2DCED-25F5-4366-8C6A-A0116E63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999AE-234D-4F3C-B534-8CACB0799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64529-B8A4-4771-8FD1-00A49381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4B93247-CD00-466E-BE40-45045A7F68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7C1A74A-129F-4A72-B2B2-0462C5D5D8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6006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中医查房教案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中医查房教案简介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中医查房的基本流程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中医查房的技巧和方法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中医查房的难点与解决方法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中医查房的实际应用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中医查房教案简介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什么是中医查房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中医查房是指中医医生定期对病房内的患者进行巡视和诊治，以及对医院内的住院患者进行诊断和治疗的活动。这一活动旨在帮助医生更好地了解患者的病情，提供有效的诊疗方案。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了解患者病情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详细询问患者症状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查看检查报告和病历资料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进行诊断治疗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根据病情制定个性化治疗方案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指导患者药物使用和饮食调理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指导护理措施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教育患者及家属正确护理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定期跟踪患者病情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中医查房的内容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巡视病房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观察患者的病情变化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了解患者的就诊感受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63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4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查房是中医医生的一项重要工作，通过查房活动，医生可以及时了解患者的病情变化，指导合理治疗，提升医疗质量，促进患者康复。希望本教案能够帮助中医医生更好地开展查房工作，为患者提供更好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1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中医查房的基本流程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查房前的准备工作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在进行查房前，医生需要做好充分的准备工作，包括准备查房工具、整理病历资料和准备诊疗用品。这些工作可以确保医生在查房过程中准确无误地完成诊断和治疗。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查房的实施步骤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5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56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57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巡视病房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观察患者的一般情况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了解患者的生活环境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询问患者症状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了解患者的用药情况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进行望闻问切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观察患者面色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听取患者自述病情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查房是中医临床工作中的重要环节，通过查房可以及时掌握患者的病情变化，制定有效的治疗方案。医生在查房前需要做好充分的准备工作，查房后需要及时记录、制定治疗方案并与患者家属沟通。中医查房是提高医疗质量的重要手段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中医查房的技巧和方法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舌苔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检查舌苔颜色和厚薄，有助于辨别病证属性。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舌苔的湿燥、腻薄等情况也是重要线索。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脉象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触诊脉搏，了解患者的脏腑功能状态。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细腻、涩滑等脉象特征有助于辨证。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望诊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面色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观察患者面色，可了解病情寒热、虚实等特点。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9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0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1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查房是中医临床工作中非常重要的环节，通过望、闻、问、切四诊相结合的方法来诊断和治疗疾病。医生在查房中要细心观察患者的各种症状表现，从中找到病因，制定相应的治疗方案，是中医诊疗的核心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https://d.book118.com/688076006030006047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中医查房教案</vt:lpstr>
      <vt:lpstr>目录</vt:lpstr>
      <vt:lpstr>第一章 中医查房教案简介</vt:lpstr>
      <vt:lpstr> </vt:lpstr>
      <vt:lpstr>中医查房的内容</vt:lpstr>
      <vt:lpstr>结语</vt:lpstr>
      <vt:lpstr>第二章 中医查房的基本流程</vt:lpstr>
      <vt:lpstr>查房前的准备工作</vt:lpstr>
      <vt:lpstr>查房的实施步骤</vt:lpstr>
      <vt:lpstr> </vt:lpstr>
      <vt:lpstr>第3章 中医查房的技巧和方法</vt:lpstr>
      <vt:lpstr>望诊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2024-09-28T10:02:00.400</cp:lastPrinted>
  <dcterms:created xsi:type="dcterms:W3CDTF">2024-09-28T02:02:00Z</dcterms:created>
  <dcterms:modified xsi:type="dcterms:W3CDTF">2024-09-28T02:02:02Z</dcterms:modified>
</cp:coreProperties>
</file>