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39F67A-C11A-4E37-B70F-C9478A3A0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44AF78-EECC-4B4A-9310-C6FE5A4F8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A877B-951B-4292-8ADF-5DBF4DE7D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52098-1101-40E5-A98F-A2773BBF06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BB3287-47AF-445E-B38B-5C9BEF69DB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1B969E-7600-4454-A445-0FA0EFE64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7C7D54-B6C3-4765-B2F2-D618911A5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15272C-FCA4-45AA-888A-F72F9B869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0393C-1C8F-4149-BC29-505B47014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4F897F-71C4-43F5-92AA-6A65E703E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7EDD1B-2846-44C4-BC56-AC65429E9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07601402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护理专业人才培养课件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13147" y="5029297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3147" y="5621716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护理专业人才培养背景与意义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护理专业基础知识与技能培养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专科护理能力提升与拓展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人文素养与职业道德教育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实践教学环节设计与实施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教育国际化背景下护理人才培养挑战与对策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护理专业人才培养背景与意义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375" r="12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当前，全球护理行业面临着人力短缺、服务质量提升、技术更新等挑战。随着人口老龄化和医疗技术的进步，护理服务的需求不断增长，对护理人才的专业素养和综合能力提出了更高要求。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护理行业现状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未来，护理行业将朝着智能化、专业化、人性化等方向发展。一方面，借助先进的信息技术，护理服务将更加便捷、高效；另一方面，护理人才需要不断学习和提升，以适应不断变化的行业需求和患者期望。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护理行业现状及发展趋势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件旨在培养具备扎实的护理理论知识、实践技能和职业素养的护理专业人才。通过系统学习和实践锻炼，使学生掌握基本护理技能、专科护理知识和跨学科综合能力，能够胜任各类医疗机构和社区护理服务工作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本课件适用于护理专业在校学生、在职护士以及希望提升护理技能的其他人员。通过本课件的学习，可以帮助学习者建立全面的护理知识体系，提高实践能力和职业素养，为未来的职业发展奠定坚实基础。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人才培养目标与定位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76773" y="2562728"/>
            <a:ext cx="2438400" cy="24384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376903" y="1099688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设计思路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334724" y="1099688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实用性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334724" y="2964493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334724" y="4921535"/>
            <a:ext cx="4493572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更新性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76903" y="4921535"/>
            <a:ext cx="4414526" cy="624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76903" y="2964493"/>
            <a:ext cx="4348638" cy="6057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5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76903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本课件以护理行业需求为导向，结合国内外先进的护理教育理念和实践经验，采用模块化、案例化、互动式等教学方法，注重理论与实践的结合，强调知识、技能和态度的综合培养。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76903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本课件具有以下特色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76903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涵盖了护理专业的基本理论、实践技能和职业素养等方面的内容，构建了完整的护理知识体系。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7334724" y="1462400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紧密结合临床实际和护理工作场景，通过案例分析、模拟演练等方式，提高学习者的实践能力和问题解决能力。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334724" y="3348767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采用在线学习平台，提供丰富的互动学习资源，如在线测试、学习讨论区等，方便学习者与教师、同学之间的交流与合作。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334724" y="5308631"/>
            <a:ext cx="448665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定期更新课件内容，及时反映护理行业的最新发展动态和趋势，确保课件的时效性和先进性。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5496912" y="3182867"/>
            <a:ext cx="1198122" cy="1198122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课件设计思路及特色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护理专业基础知识与技能培养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人体解剖学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病理学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药理学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医学基础知识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4175" r="1417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1810" r="21810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25260" r="25260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0591" b="1059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掌握人体各系统、器官的形态、结构和功能，理解人体各部位之间的关系。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了解人体正常生理功能及其调节机制，熟悉常见生理指标及其意义。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认识疾病的原因、发病机制和病理变化，理解疾病与症状、体征之间的关系。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熟悉常用药物的作用机制、用途、剂量和不良反应，掌握药物配伍禁忌和合理用药原则。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理解护理学的定义、任务、范畴及护理实践中的伦理和法律问题。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护理学基本概念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掌握护理评估、诊断、计划、实施和评价的基本步骤和方法，能够运用护理程序为患者提供全面、连续的护理服务。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护理程序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学习有效的沟通技巧，包括倾听、表达、反馈等，提高与患者及其家属的沟通能力。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护理沟通技巧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了解患者常见心理问题及其影响因素，掌握心理护理的基本方法和技巧，能够提供个性化的心理支持。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护理学理论与实践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临床护理技能操作规范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掌握测量体温、脉搏、呼吸、血压等生命体征的方法，熟悉清洁、消毒、灭菌等基础护理操作。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注射技术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学习各种注射方法（如皮内注射、皮下注射、肌内注射和静脉注射）的操作规范及注意事项。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静脉输液与输血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了解静脉输液与输血的目的、适应症和禁忌症，掌握输液与输血的操作步骤及并发症的预防和处理。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学习心肺复苏术（CPR）、电除颤（AED）等急救技能的操作流程和注意事项，能够在紧急情况下迅速采取正确的急救措施。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专科护理能力提升与拓展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039" b="203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专科护理领域概述及发展趋势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专科护理的定义与分类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详细阐述专科护理的概念、特点及其在医疗体系中的重要地位。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国内外专科护理发展现状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对比分析国内外专科护理的发展水平、服务模式及政策支持等方面的差异。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专科护理发展趋势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探讨专科护理未来发展方向，如精细化、个性化、智能化等趋势。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专科护理核心能力培养策略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临床护理技能提升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强化基础护理技能，如注射、采血、导尿等操作，提高临床实践能力。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评判性思维与问题解决能力培养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训练护士在复杂情况下进行独立分析、判断和解决问题的能力。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专科护理知识深化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系统学习专科疾病知识、治疗原则及护理措施，提升专业理论水平。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沟通与协作能力强化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提高护士与患者、家属及医疗团队的沟通技巧和协作能力。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https://d.book118.com/688076014026006034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2024-09-12T11:15:20.404</cp:lastPrinted>
  <dcterms:created xsi:type="dcterms:W3CDTF">2024-09-12T03:15:20Z</dcterms:created>
  <dcterms:modified xsi:type="dcterms:W3CDTF">2024-09-12T03:15:22Z</dcterms:modified>
</cp:coreProperties>
</file>