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DCA4EE-7B2C-431D-9BFB-3545790C1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71A3C-E7AA-44E2-AB4A-1FFF02B7F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152232-FBEF-45B4-951E-4C29AE718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7E4C6A-C5CB-4B32-8AA1-9F5F49C62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685365-C476-4A3A-AA73-738877A4A1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55162B-18C7-41DD-95CF-ED1963328A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38C43E-45BF-4F89-A7A9-685AB868CB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6F5424-1215-4FA0-BF29-DAA2EEAA54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FC4CF-284D-4073-9232-5B5B3FD732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3600C3-E419-4E72-A8D3-6D82DEF93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78A428-A06A-4666-BE6F-737F9E06D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5.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760251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肿瘤登记质量控制课件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肿瘤登记概述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肿瘤登记质量控制的重要性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肿瘤登记质量控制的流程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肿瘤登记质量控制的方法与技术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肿瘤登记质量控制的实践与应用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肿瘤登记质量控制的未来展望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肿瘤登记概述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监测肿瘤发病率和死亡率</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通过系统收集肿瘤病例信息，了解人群中肿瘤的发生和死亡情况，为评估肿瘤负担提供数据支持。</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分析肿瘤流行特征</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通过对登记数据的分析，揭示肿瘤的流行特征，包括年龄、性别、地域、时间等方面的分布规律，为制定防控策略提供依据。</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评估防治效果</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通过对肿瘤登记数据的比较和分析，评估肿瘤防治工作的效果，为改进和完善防治措施提供科学依据。</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肿瘤登记的目的和意义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9536" b="953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早期肿瘤登记</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起源于19世纪，主要是一些医院和医生自发进行的病例收集和记录。</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现代肿瘤登记</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20世纪中叶以后，随着医学和公共卫生事业的发展，肿瘤登记逐渐走向系统化和规范化，形成了国家和地区性的肿瘤登记网络。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国际合作与交流</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近年来，国际间的肿瘤登记合作日益密切，通过共享数据、交流经验和技术，推动了全球肿瘤防治事业的发展。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肿瘤登记的历史与发展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尽管全球许多国家和地区都建立了肿瘤登记系统，但覆盖率和数据质量仍参差不齐，影响了对肿瘤流行情况的准确评估。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登记覆盖率和数据质量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不同来源的肿瘤登记数据存在格式不统一、标准不一致等问题，给数据整合和共享带来困难。</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数据整合与共享</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随着大数据时代的到来，如何有效利用海量的肿瘤登记数据进行分析和挖掘，为肿瘤防治提供更多有价值的信息，是当前面临的挑战之一。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数据分析与利用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肿瘤登记的现状与挑战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肿瘤登记质量控制的重要性</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11989" b="11989"/>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通过质量控制，确保肿瘤登记数据的完整性、准确性和一致性，提高数据的可利用性和价值。</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减少数据中的重复、遗漏和错误，提高数据的准确性和可信度。</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促进不同来源和不同时间点的肿瘤登记数据之间的可比性和可整合性。</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提高肿瘤登记数据的质量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质量控制能够确保肿瘤登记数据的来源可靠、采集规范、处理准确，从而提高数据的准确性和可靠性。</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通过定期的质量检查和评估，及时发现和纠正数据中存在的问题，保证数据的稳定性和连续性。</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9928" b="9928"/>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为政府、医疗机构、科研人员和公众提供准确、可靠的肿瘤登记数据，为制定有效的肿瘤防治策略提供科学依据。</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保证肿瘤登记数据的准确性和可靠性</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高质量的肿瘤登记数据能够为科研人员提供准确、全面的信息，有助于揭示肿瘤的流行病学特征、危险因素和疾病负担。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基于可靠的数据，科研人员可以开展深入的肿瘤病因学研究、临床试验和药物研发等工作，推动肿瘤防治领域的进步和发展。</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准确的肿瘤登记数据可以为政府制定公共卫生政策、优化资源配置和评估防治效果提供重要依据，有助于提高肿瘤防治工作的针对性和有效性。</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为肿瘤研究和防治提供科学依据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肿瘤登记质量控制的流程</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制定数据收集标准</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明确收集内容、格式和时限等。</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确定数据来源</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包括医疗机构、病理诊断中心、死亡证明等。</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数据整理</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对收集到的数据进行清洗、分类和编码，以便于后续分析。</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数据完整性核查</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检查数据是否完整，有无漏报或重复报告。</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数据一致性核查</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检查不同来源的数据之间是否存在矛盾或不一致。</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数据准确性核查</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核对数据中的关键信息，如诊断、分期、治疗等是否准确。</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数据验证</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通过与其他可靠数据来源进行比较，验证数据的可靠性。</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数据核查与验证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https://d.book118.com/688076025135006035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2024-09-14T22:15:30.887</cp:lastPrinted>
  <dcterms:created xsi:type="dcterms:W3CDTF">2024-09-14T14:15:30Z</dcterms:created>
  <dcterms:modified xsi:type="dcterms:W3CDTF">2024-09-14T14:15:32Z</dcterms:modified>
</cp:coreProperties>
</file>