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2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C1827-0290-4353-9F3A-B9885FB3D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6B8F0-5953-42AE-8543-2302AFEB3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05C6A-08BD-4C51-B5B4-80801038D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1472C-D9F5-4C6A-AD8D-64C0A125B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69067-42F3-40D9-AD6E-E14D9057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8A22B-6BE3-499A-BDBF-5F45CE176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D5F03-CEA5-4B8F-A86A-85920FFC1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65E40-3C4E-4AEA-B412-D7605FA93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7631F-3853-47D6-922B-C21FC2384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F0636-846D-404D-8291-DA1F0586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413E6-7B8D-4FDF-99F8-F435B200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18" r:id="rId2"/>
    <p:sldLayoutId id="2147484319" r:id="rId3"/>
    <p:sldLayoutId id="2147484320" r:id="rId4"/>
    <p:sldLayoutId id="2147484321" r:id="rId5"/>
    <p:sldLayoutId id="2147484322" r:id="rId6"/>
    <p:sldLayoutId id="2147484323" r:id="rId7"/>
    <p:sldLayoutId id="2147484324" r:id="rId8"/>
    <p:sldLayoutId id="2147484325" r:id="rId9"/>
    <p:sldLayoutId id="2147484326" r:id="rId10"/>
    <p:sldLayoutId id="21474843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7000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2023年销售目标达成与市场占有率变化PPT大纲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销售目标达成情况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市场占有率变化分析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销售策略与市场拓展计划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销售团队建设与管理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引言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https://d.book118.com/688077000043006032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2023年销售目标达成与市场占有率变化PPT大纲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2024-09-09T16:39:23.075</cp:lastPrinted>
  <dcterms:created xsi:type="dcterms:W3CDTF">2024-09-09T08:39:23Z</dcterms:created>
  <dcterms:modified xsi:type="dcterms:W3CDTF">2024-09-09T08:39:25Z</dcterms:modified>
</cp:coreProperties>
</file>