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1FE8E-731E-4F0C-BAA1-BF61DC02B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2C0A3-2394-496B-B3E6-99575A6E6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B0206-A332-4164-9861-3F8718C79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89915-6EB9-4716-98FD-4E846CEC4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7ABB5-E878-429D-9A3D-6B07EE389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BAFC37-7FE6-4779-BD35-419842151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9800BF-AA22-43CF-9E06-1C5F9C562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77C40D-ACB2-4A37-9F90-03A274C84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B069E-231B-4BCD-8C5A-99AC62ABA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A15C9-C2A2-4A66-BA1B-E4B3DA9FF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F573C-8D3F-4221-A060-F66B94CF3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006001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跨部门数据协同治理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数据协同治理概述
 跨部门数据共享的挑战
 跨部门数据协同的必要性
 数据协同治理的原则
 数据协同治理的技术架构
 数据协同治理的实施步骤
 数据协同治理的风险与应对措施
 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数据协同治理概述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跨部门数据协同治理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数据协同治理概述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1.数据协同治理是指跨部门、跨组织、跨领域的数据共享、整合、保护和利用的机制和方法。</a:t>
            </a:r>
          </a:p>
          <a:p>
            <a:r>
              <a:t>2.数据协同治理对于提高政府治理效率和服务水平，促进数字经济发展和数据安全保护具有重要意义。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数据协同治理的现状和问题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1.当前数据协同治理存在着法律法规不健全、标准规范不统一、数据安全风险高等问题。</a:t>
            </a:r>
          </a:p>
          <a:p>
            <a:r>
              <a:t>2.各部门之间存在数据壁垒，导致数据共享和整合难度大，制约了数据协同治理的发展。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数据协同治理的定义和重要性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数据协同治理概述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数据协同治理的原则和目标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1.数据协同治理应遵循依法治理、共享共治、保障安全的原则。</a:t>
            </a:r>
          </a:p>
          <a:p>
            <a:r>
              <a:t>2.数据协同治理的目标是实现数据的高效利用、充分保护和共享，提高政府治理效能和服务水平。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数据协同治理的关键技术和工具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1.数据协同治理需要借助云计算、大数据、人工智能等先进技术工具和平台。</a:t>
            </a:r>
          </a:p>
          <a:p>
            <a:r>
              <a:t>2.数据协同治理需要建立完善的数据质量管理和数据安全保护体系，确保数据的准确性和可靠性。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数据协同治理概述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数据协同治理的组织架构和流程设计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1.数据协同治理需要建立跨部门、跨组织、跨领域的协调机制和组织架构。</a:t>
            </a:r>
          </a:p>
          <a:p>
            <a:r>
              <a:t>2.数据协同治理需要制定详细的工作流程和规范，明确各部门职责和任务分工。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数据协同治理的实践案例和经验总结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1.国内外已经有很多数据协同治理的实践案例，可以借鉴其经验和教训。</a:t>
            </a:r>
          </a:p>
          <a:p>
            <a:r>
              <a:t>2.数据协同治理需要不断总结经验，完善机制和流程，适应不断变化的形势和需求。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跨部门数据共享的挑战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跨部门数据协同治理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跨部门数据共享的挑战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数据安全和隐私保护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1.数据泄露和非法访问风险：跨部门数据共享可能会增加数据泄露和非法访问的风险，因为数据在传输和使用过程中可能会受到攻击或滥用。</a:t>
            </a:r>
          </a:p>
          <a:p>
            <a:r>
              <a:t>2.隐私保护法规的限制：跨部门数据共享需要遵守相关隐私保护法规，这可能会对共享过程增加难度和成本。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数据质量和管理标准不一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1.数据质量不一致：不同部门的数据质量可能存在差异，这可能导致共享数据的不准确性和不可靠性。</a:t>
            </a:r>
          </a:p>
          <a:p>
            <a:r>
              <a:t>2.数据管理标准不同：不同部门可能有不同的数据管理标准，这可能会导致共享过程中的混乱和效率低下。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跨部门数据共享的挑战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技术实现和兼容性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1.技术实现难度大：跨部门数据共享需要克服一系列技术难题，如数据传输、格式转换、接口对接等。</a:t>
            </a:r>
          </a:p>
          <a:p>
            <a:r>
              <a:t>2.系统兼容性问题：不同部门的系统可能存在兼容性问题，这可能会导致数据共享过程中的障碍和延误。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组织文化和合作意识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1.组织文化差异：不同部门可能存在组织文化差异，这可能会影响跨部门数据共享的合作和协同。</a:t>
            </a:r>
          </a:p>
          <a:p>
            <a:r>
              <a:t>2.缺乏合作意识：一些部门可能缺乏共享数据的意识和动力，这可能会导致共享过程的困难和阻碍。</a:t>
            </a:r>
          </a:p>
          <a:p>
            <a:r>
              <a:t>以上内容仅供参考，具体内容还需根据实际情况进行调整和补充。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跨部门数据协同的必要性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跨部门数据协同治理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跨部门数据协同的必要性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提升组织效率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1.打破数据孤岛，促进信息共享，提高整体工作效率。</a:t>
            </a:r>
          </a:p>
          <a:p>
            <a:r>
              <a:t>2.降低沟通成本，减少重复工作，优化资源配置。</a:t>
            </a:r>
          </a:p>
          <a:p>
            <a:r>
              <a:t>3.提升决策效率，通过数据驱动的决策，更快响应市场变化。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增强业务创新能力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1.跨部门数据协同可以激发新的业务创意和模式。</a:t>
            </a:r>
          </a:p>
          <a:p>
            <a:r>
              <a:t>2.通过数据分析，发现潜在的业务机会和改进点。</a:t>
            </a:r>
          </a:p>
          <a:p>
            <a:r>
              <a:t>3.提高业务预测的准确性，提升企业的竞争力。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跨部门数据协同的必要性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提高数据质量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1.跨部门协同可以制定统一的数据标准和质量规范。</a:t>
            </a:r>
          </a:p>
          <a:p>
            <a:r>
              <a:t>2.通过数据校验和清洗，提高数据准确性和完整性。</a:t>
            </a:r>
          </a:p>
          <a:p>
            <a:r>
              <a:t>3.增强数据的可信度，为企业的决策提供可靠的支持。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加强风险管理与合规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1.跨部门数据协同可以加强企业的风险预警和防控能力。</a:t>
            </a:r>
          </a:p>
          <a:p>
            <a:r>
              <a:t>2.通过数据分析，及时发现潜在的风险点和不合规行为。</a:t>
            </a:r>
          </a:p>
          <a:p>
            <a:r>
              <a:t>3.提高企业的合规水平，降低因数据问题导致的法律风险。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跨部门数据协同的必要性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1.跨部门数据协同可以更好地理解客户需求和行为。</a:t>
            </a:r>
          </a:p>
          <a:p>
            <a:r>
              <a:t>2.通过数据分析，优化产品设计和服务流程，提高客户满意度。</a:t>
            </a:r>
          </a:p>
          <a:p>
            <a:r>
              <a:t>3.增强企业的客户服务能力，提升企业的品牌形象。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驱动企业数字化转型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1.跨部门数据协同是企业数字化转型的关键环节。</a:t>
            </a:r>
          </a:p>
          <a:p>
            <a:r>
              <a:t>2.通过数据驱动的业务创新和管理优化，推动企业数字化转型。</a:t>
            </a:r>
          </a:p>
          <a:p>
            <a:r>
              <a:t>3.提高企业的竞争力和适应市场变化的能力，实现可持续发展。</a:t>
            </a:r>
          </a:p>
          <a:p>
            <a:r>
              <a:t>以上内容仅供参考，建议根据实际情况进行调整和修改。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促进客户体验改善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数据协同治理的原则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跨部门数据协同治理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数据协同治理的原则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数据主权与隐私保护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1.数据主权应归属于产生数据的部门或个体。</a:t>
            </a:r>
          </a:p>
          <a:p>
            <a:r>
              <a:t>2.隐私保护是数据协同治理的核心原则，必须确保个人和组织的数据不被滥用。</a:t>
            </a:r>
          </a:p>
          <a:p>
            <a:r>
              <a:t>3.数据使用需获得明确授权，并遵循最小必要原则。</a:t>
            </a:r>
          </a:p>
          <a:p>
            <a:r>
              <a:t>随着数字技术的飞速发展，数据已成为各组织和部门的重要资产。在跨部门数据协同治理的过程中，首先要明确数据的主权归属，确保数据产生的部门或个体对数据的控制权。同时，隐私保护是数据治理中不可或缺的一环，必须制定严格的隐私保护政策，防止数据滥用和侵犯隐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数据共享与互通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1.跨部门数据协同需建立数据共享机制。</a:t>
            </a:r>
          </a:p>
          <a:p>
            <a:r>
              <a:t>2.数据互通应基于统一的数据标准和规范。</a:t>
            </a:r>
          </a:p>
          <a:p>
            <a:r>
              <a:t>3.数据共享应确保数据安全性和可靠性。</a:t>
            </a:r>
          </a:p>
          <a:p>
            <a:r>
              <a:t>为了实现跨部门的数据协同治理，需要打破数据壁垒，建立高效的数据共享机制。在此过程中，应制定统一的数据标准和规范，确保不同部门之间的数据能够顺畅互通。同时，必须关注数据的安全性和可靠性，防止数据泄露和损坏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https://d.book118.com/688100060013006032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数据协同治理概述</vt:lpstr>
      <vt:lpstr> 数据协同治理概述</vt:lpstr>
      <vt:lpstr> 数据协同治理概述</vt:lpstr>
      <vt:lpstr> 数据协同治理概述</vt:lpstr>
      <vt:lpstr> 跨部门数据共享的挑战</vt:lpstr>
      <vt:lpstr> 跨部门数据共享的挑战</vt:lpstr>
      <vt:lpstr> 跨部门数据共享的挑战</vt:lpstr>
      <vt:lpstr> 跨部门数据协同的必要性</vt:lpstr>
      <vt:lpstr> 跨部门数据协同的必要性</vt:lpstr>
      <vt:lpstr> 跨部门数据协同的必要性</vt:lpstr>
      <vt:lpstr> 跨部门数据协同的必要性</vt:lpstr>
      <vt:lpstr> 数据协同治理的原则</vt:lpstr>
      <vt:lpstr> 数据协同治理的原则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2024-09-09T07:55:32.354</cp:lastPrinted>
  <dcterms:created xsi:type="dcterms:W3CDTF">2024-09-08T23:55:32Z</dcterms:created>
  <dcterms:modified xsi:type="dcterms:W3CDTF">2024-09-08T23:55:34Z</dcterms:modified>
</cp:coreProperties>
</file>