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A683B7-D1A6-4FF1-9BAE-B486A927F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B4CAF-1DD0-41C2-8181-788E58B01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0688CE-EBC2-4C60-B93D-84CD3E461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17DB9-6244-4A5A-B788-73C1390819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0533371-9B94-439B-BE87-1DFF2D629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D6F44F-71D8-4615-BB3B-419BE3A148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9D485D-5D7D-4B9B-B904-76F64B3D68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08AD23-D9D2-41AD-B1BD-1C8A47001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FE890B-B433-4959-AECC-F0119DD787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1859A0-C55A-4DA4-A177-E7A745E7C8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DBA27E-4D7C-4EFF-B385-407EBF858D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0010301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橙色卡通风小学生心理健康教育讲座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小学生心理健康现状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橙色卡通风在心理健康教育中的应用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小学生常见心理问题及应对策略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家长和教师在心理健康教育中的角色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969" b="49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8629" r="862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485" r="248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提高小学生心理健康意识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通过讲座，使小学生认识到心理健康的重要性，了解心理健康对个人成长和发展的积极影响。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预防心理问题的发生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通过传授心理健康知识，帮助小学生掌握应对压力和困难的方法，预防心理问题的发生。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促进小学生全面发展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心理健康是小学生全面发展的重要组成部分，通过讲座，促进小学生在认知、情感、意志等方面的协调发展。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介绍心理健康的概念、标准和评估方法，使小学生了解心理健康的基本内涵。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心理健康的定义和标准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常见心理问题及应对方法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情绪管理和压力应对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人际交往和沟通技巧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列举小学生常见的心理问题，如焦虑、抑郁、自卑等，并提供相应的应对方法和策略。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讲解情绪管理和压力应对的技巧和方法，帮助小学生学会调节情绪、缓解压力。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介绍人际交往和沟通技巧，帮助小学生建立良好的人际关系，提高社交能力。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讲座内容概述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小学生心理健康现状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心理健康是指个体在心理、情感和行为方面的良好状态，能够积极应对生活中的挑战和压力，保持稳定的情绪和良好的人际关系。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心理健康对于个体的全面发展具有重要意义，它影响着个体的认知、情感、行为和社交等方面，是幸福生活的重要组成部分。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心理健康定义及重要性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当前，小学生心理健康问题日益受到关注。一些小学生存在焦虑、抑郁、自卑、攻击性等问题，这些问题不仅影响他们的学习和生活，还会对他们的未来发展造成不良影响。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小学生心理健康现状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小学生心理健康问题表现为情绪不稳定、行为异常、学习困难、人际关系紧张等方面。例如，一些小学生常常情绪低落、缺乏自信，或者表现出攻击性、违纪行为等。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小学生心理健康问题表现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小学生心理健康现状及问题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家庭环境是影响小学生心理健康的重要因素之一。家庭氛围不和谐、父母教育方式不当、家庭经济困难等问题都会对小学生的心理健康产生负面影响。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344549" y="2654723"/>
            <a:ext cx="3468837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学校因素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环境也是影响小学生心理健康的重要因素。学校的教育方式、师生关系、同学关系等都会对小学生的心理健康产生影响。例如，一些学校过于注重学习成绩，忽视了学生的心理健康教育，导致一些学生出现焦虑、自卑等问题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社会因素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社会环境也会对小学生的心理健康产生影响。社会的竞争压力、价值观念的变化、网络信息的泛滥等都会对小学生的心理造成冲击，导致一些心理问题的出现。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影响小学生心理健康的因素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橙色卡通风在心理健康教育中的应用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橙色作为一种鲜明且充满活力的颜色，能够迅速吸引小学生的注意力，提高他们的参与度。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视觉冲击力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卡通风格通常具有可爱、亲切的特点，能够拉近与小学生的心理距离，使他们更容易接受和喜欢心理健康教育的内容。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亲和力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4941" b="1494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通过卡通形象、故事情节等元素，可以将心理健康知识以轻松有趣的方式呈现，激发小学生的学习兴趣。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趣味性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橙色卡通风的特点及优势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课堂活动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通过橙色卡通风的角色扮演、情景模拟等课堂活动，让小学生在参与中体验、学习和掌握心理健康知识。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教材设计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在心理健康教育的教材中，运用橙色卡通风设计插图、封面等，增加教材的吸引力和可读性。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利用橙色卡通风制作海报、宣传册等，提高心理健康教育的知晓率和参与度。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3198" b="319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橙色卡通风在心理健康教育中的实践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https://d.book118.com/688100103011006033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2024-09-10T20:16:20.217</cp:lastPrinted>
  <dcterms:created xsi:type="dcterms:W3CDTF">2024-09-10T12:16:20Z</dcterms:created>
  <dcterms:modified xsi:type="dcterms:W3CDTF">2024-09-10T12:16:22Z</dcterms:modified>
</cp:coreProperties>
</file>