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B208F9-DDFA-4405-8898-5C432C228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E716E-8EA7-4EAA-A6C3-45ECB2CB6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DA231D-6AD9-4FE1-BE6E-47E96CF04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3ED00F-63FB-4A2A-A63D-57CD5C9103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A4B879-FA45-414E-BDE3-B848C4D474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7AF80F-BD38-4024-B0FC-9AC2CA29D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3AEF91-719C-426B-A22F-CCC4364FD6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087A43-FB26-4321-89F6-FCF691F15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B7BF49-6AB4-48C7-967B-C07881A4A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FF39D9-41DD-4801-8742-522AA3E52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D0707-120B-4499-A986-452BBA95D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0012502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茶颜悦色营销战略与策略分析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茶颜悦色品牌概述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营销战略分析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案例研究与启示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茶颜悦色是一家专注于中式茶饮的连锁品牌，自成立以来，凭借其独特的口味和品牌形象，迅速在市场上获得了一定的知名度和美誉度。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随着市场竞争的加剧和消费者需求的多样化，茶颜悦色需要制定有效的营销战略和策略，以保持其竞争优势并进一步拓展市场份额。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25" b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通过对茶颜悦色的营销战略与策略进行分析，旨在为其提供有针对性的建议和指导，帮助其更好地满足市场需求和消费者需求。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通过对茶颜悦色的营销战略与策略进行深入探讨，可以为相关企业提供借鉴和参考，促进整个中式茶饮行业的健康发展。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茶颜悦色品牌概述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茶颜悦色成立于XXXX年，总部位于XX省XX市，是中国茶饮市场的知名品牌之一。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品牌的发展经历了初创期、扩张期和成熟期三个阶段，每个阶段都有不同的战略重点和市场定位。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在初创期，茶颜悦色以特色产品和优质服务吸引了首批忠实顾客；在扩张期，品牌通过连锁加盟模式快速扩张，抢占市场份额；在成熟期，茶颜悦色注重品牌形象提升和顾客忠诚度培养。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1931" r="11931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2456" r="12456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1836" r="11836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品牌历史和发展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茶颜悦色的产品线主要包括奶茶、果茶、咖啡等饮品，以及小吃、甜品等轻食。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品牌的特色在于采用优质原料，注重口感和品质，同时不断创新推出新品，满足消费者多样化的需求。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茶颜悦色的产品特色还包括个性化定制服务，如提供多种口味选择、冷热饮品搭配等，以及提供健康、环保的包装材料。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产品线和特色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茶颜悦色的目标市场主要是年轻人和上班族，他们注重品质、口感和个性化需求，具有一定的消费能力和品牌意识。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茶颜悦色还注重市场细分和差异化竞争，针对不同地区和消费群体的需求特点制定相应的营销策略。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品牌的定位是中高端市场，以优质的产品和服务吸引目标客户，同时通过不断创新和提升品质来保持竞争优势。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目标市场和定位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营销战略分析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目标客户群体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茶颜悦色的市场定位主要是年轻消费者，特别是对品质和生活态度有追求的年轻人。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茶颜悦色以“新中式、健康、时尚、品味”为品牌形象，强调产品的独特性和高品质。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茶颜悦色在市场上采取差异化竞争策略，通过提供特色产品和优质服务，满足消费者独特需求。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市场定位战略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口碑营销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茶颜悦色注重口碑营销，通过提供优质的产品和服务，鼓励消费者口口相传，扩大品牌影响力。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茶颜悦色与其他品牌进行跨界合作，共同推出特色产品和服务，提升品牌价值和影响力。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茶颜悦色通过多种渠道进行广告宣传，包括社交媒体、户外广告、电视和网络等，以提高品牌知名度和美誉度。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品牌传播战略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茶颜悦色根据产品成本和预期利润制定价格，确保产品价格合理且具有竞争力。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差异化定价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针对不同产品和服务，茶颜悦色采取差异化定价策略，以满足不同消费者需求和支付能力。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茶颜悦色定期举行促销活动，如打折、满减、赠品等，吸引消费者并提高销售额。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产品定价战略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茶颜悦色通过官方网站、电商平台等线上渠道销售产品，方便消费者购买。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茶颜悦色在重点城市开设实体店，提供线下体验和购买服务，增强品牌认知度和美誉度。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合作伙伴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茶颜悦色与合作伙伴进行合作，将产品引入更多渠道和场所，扩大市场份额。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茶颜悦色通过各种促销活动来吸引顾客，例如买一送一、折扣优惠、会员积分等。这些促销活动能够提高顾客的购买意愿，增加销售额。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会员制度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茶颜悦色推出会员制度，会员可以享受更多的优惠和特权，例如积分兑换、会员专享折扣等。这种会员制度能够增加顾客的忠诚度，提高复购率。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限时活动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茶颜悦色会不定期推出限时活动，例如节日促销、新品上市等。这些限时活动能够激发顾客的购买热情，提高销售额。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促销策略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https://d.book118.com/688100125026006040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2024-09-18T10:20:56.425</cp:lastPrinted>
  <dcterms:created xsi:type="dcterms:W3CDTF">2024-09-18T02:20:56Z</dcterms:created>
  <dcterms:modified xsi:type="dcterms:W3CDTF">2024-09-18T02:20:58Z</dcterms:modified>
</cp:coreProperties>
</file>