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C7925C6-887B-43E5-AF6F-20643736DBD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8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561D14-644E-4743-9E6C-B54349E5A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DAE68-6C0B-4B9B-AF04-F76D03576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0EF8D-B47D-4B0E-80AC-940A1616C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718663-1248-4934-9756-D045E7D65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546997-7453-4137-9519-69F0D039E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F981AF-7B51-4E45-8AFF-083DD8018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A334DC-E99A-4ADC-9621-F424F6AB8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C29969-96D6-4457-A519-7AFEA5664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7C1F83-AEA4-45FB-98B2-7E345D43D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16EBC5-F1E5-434A-9157-FDCA65508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63CB7-581C-4BAA-9E31-969AE4C29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420D315-563F-4A32-8438-03102DD16B3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BE87208-7B0A-4E05-AE28-7FF7CB25C6E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8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0101703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食品灭菌工艺现状分析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食品灭菌工艺的定义和重要性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食品热灭菌工艺现状分析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食品化学灭菌工艺现状分析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食品辐射灭菌工艺现状分析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食品灭菌工艺的发展趋势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食品灭菌工艺的总结与展望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食品灭菌工艺的定义和重要性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灭菌的定义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灭菌是指通过一定的工艺措施，将食品中的微生物杀灭或抑制到一定数量以下的过程。这是食品生产中非常重要的步骤，可以有效保证食品的质量和安全。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食品灭菌的重要性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食品灭菌可以延长食品的保质期，减少食品变质的可能性。同时，灭菌可以确保食品的安全性，防止因细菌污染引起的食物中毒事件，对公共健康具有重要意义。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食品灭菌工艺的分类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通过高温处理杀灭微生物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热灭菌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使用化学物质进行灭菌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化学灭菌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利用辐射能杀灭微生物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辐射灭菌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食品灭菌的重要性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通过灭菌可以延长食品的保存时间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延长保质期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灭菌可以防止食物中毒事件发生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确保安全性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化学灭菌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使用过氧化氢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次氯酸钠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二氧化氯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辐射灭菌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紫外线辐射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γ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射线辐射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电子束辐射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食品灭菌工艺的分类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热灭菌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高温短时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低温长时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超高温瞬时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食品灭菌工艺现状分析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食品灭菌工艺在食品生产中起着至关重要的作用。不同的灭菌方式呈现出不同的特点，灭菌技术的发展对食品行业具有重要的推动作用。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食品热灭菌工艺现状分析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适用性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对食品成分敏感的产品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高温短时灭菌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灭菌温度高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时间短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低温长时灭菌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低温下灭菌时间较长，适用于对高温敏感的产品。保持食品口感和质地，适合部分乳制品和果汁等产品。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超高温灭菌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高温瞬间灭菌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特点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设备高要求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要求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保留食品营养成分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优势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食品灭菌工艺比较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温度高，时间短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高温短时灭菌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温度低，时间长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低温长时灭菌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高温瞬间达到要求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超高温灭菌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食品灭菌工艺的选择取决于产品的特性和要求，不同工艺各有优劣。在实际生产中，应根据产品的特点合理选择灭菌工艺，确保产品质量和安全。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食品化学灭菌工艺现状分析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使用过氧化氢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过氧化氢是一种有效的灭菌剂，可以有效杀灭细菌。然而，由于其挥发性和毒性，使用过氧化氢需要谨慎。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使用次氯酸钠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经济实惠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成本低廉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杀灭细菌效果好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可能导致刺激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刺激性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使用乙醛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乙醛是一种灭菌剂，具有良好的杀菌效果。然而，乙醛对环境和操作人员可能造成危害，需要严格控制使用条件。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灭菌工艺选择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传统方法，效果稳定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蒸汽灭菌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对表面细菌有效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紫外线灭菌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适用于特定材料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高压灭菌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快速且节能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微波灭菌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紫外线灭菌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只对表面有效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不适用于不透明物品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高压灭菌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能够灭活特定细菌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操作复杂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微波灭菌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快速高效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可能影响食品质地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不同灭菌方法比较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蒸汽灭菌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传统方法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适用范围广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https://d.book118.com/688101017036006047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食品灭菌工艺现状分析</vt:lpstr>
      <vt:lpstr>目录</vt:lpstr>
      <vt:lpstr>第一章 食品灭菌工艺的定义和重要性</vt:lpstr>
      <vt:lpstr>灭菌的定义</vt:lpstr>
      <vt:lpstr>食品灭菌的重要性</vt:lpstr>
      <vt:lpstr>食品灭菌工艺的分类</vt:lpstr>
      <vt:lpstr>食品灭菌的重要性</vt:lpstr>
      <vt:lpstr>食品灭菌工艺的分类</vt:lpstr>
      <vt:lpstr> </vt:lpstr>
      <vt:lpstr>第2章 食品热灭菌工艺现状分析</vt:lpstr>
      <vt:lpstr>高温短时灭菌</vt:lpstr>
      <vt:lpstr> </vt:lpstr>
      <vt:lpstr>超高温灭菌</vt:lpstr>
      <vt:lpstr>食品灭菌工艺比较</vt:lpstr>
      <vt:lpstr>总结</vt:lpstr>
      <vt:lpstr>第3章 食品化学灭菌工艺现状分析</vt:lpstr>
      <vt:lpstr> </vt:lpstr>
      <vt:lpstr>使用次氯酸钠</vt:lpstr>
      <vt:lpstr> </vt:lpstr>
      <vt:lpstr>灭菌工艺选择</vt:lpstr>
      <vt:lpstr>不同灭菌方法比较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2024-09-28T12:03:05.298</cp:lastPrinted>
  <dcterms:created xsi:type="dcterms:W3CDTF">2024-09-28T04:03:05Z</dcterms:created>
  <dcterms:modified xsi:type="dcterms:W3CDTF">2024-09-28T04:03:07Z</dcterms:modified>
</cp:coreProperties>
</file>