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EE143-91E0-4C65-9700-9BBDAB1B4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42945-D9A7-449A-A00F-6BCDD3DF1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D8133-F0DB-4D34-83D7-AB61488EE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3CCF9-473B-48C9-87A2-63ADCB8F8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8B5DFF-7B2D-446C-A9DA-06C2B86F5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5DCF87-4DEF-438F-896F-1C4CB0E54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603BFD-D1A3-45E1-BFE1-E57C01176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0622F-666A-4427-93A9-C73049B6B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AA9C8-665C-4270-8F41-6E8173414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B5DEB-30D6-4EE4-BBAA-573286905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A8996-45D4-4490-A927-A83C9C2ED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59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2001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餐具制造公司员工入职培训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培训目的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培训内容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培训方式与时长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培训效果评估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培训师资力量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培训目的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了解公司文化与价值观</a:t>
            </a:r>
            <a:endParaRPr lang="zh-CN" altLang="en-US"/>
          </a:p>
        </p:txBody>
      </p:sp>
      <p:sp>
        <p:nvSpPr>
          <p:cNvPr id="104899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培训内容：公司历史、使命、愿景和核心价值观的讲解与传播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培训目的：使新员工了解公司的文化背景、发展历程和核心价值观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培训方式：通过讲座、视频、案例分析等多种形式进行培训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培训效果：使新员工更好地融入公司文化，增强归属感和忠诚度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熟悉餐具制造流程与工艺</a:t>
            </a:r>
            <a:endParaRPr lang="zh-CN" altLang="en-US"/>
          </a:p>
        </p:txBody>
      </p:sp>
      <p:sp>
        <p:nvSpPr>
          <p:cNvPr id="104904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了解餐具制造的基本流程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提高员工对餐具制造的认知水平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掌握餐具制造的关键环节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熟悉各种餐具的制造工艺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掌握安全操作规程</a:t>
            </a:r>
            <a:endParaRPr lang="zh-CN" altLang="en-US"/>
          </a:p>
        </p:txBody>
      </p:sp>
      <p:sp>
        <p:nvSpPr>
          <p:cNvPr id="10491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确保员工了解并遵守公司的安全规章制度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防止工伤事故的发生，保障员工的人身安全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提高员工的安全意识，增强自我保护能力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确保生产过程中的安全与稳定，提高产品质量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https://d.book118.com/688102001004006041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+中文标题</vt:lpstr>
      <vt:lpstr>Calibri Light</vt:lpstr>
      <vt:lpstr>Office Theme</vt:lpstr>
      <vt:lpstr>餐具制造公司员工入职培训</vt:lpstr>
      <vt:lpstr>目录</vt:lpstr>
      <vt:lpstr>培训目的</vt:lpstr>
      <vt:lpstr>了解公司文化与价值观</vt:lpstr>
      <vt:lpstr>熟悉餐具制造流程与工艺</vt:lpstr>
      <vt:lpstr>掌握安全操作规程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2024-09-19T15:36:16.743</cp:lastPrinted>
  <dcterms:created xsi:type="dcterms:W3CDTF">2024-09-19T07:36:16Z</dcterms:created>
  <dcterms:modified xsi:type="dcterms:W3CDTF">2024-09-19T07:36:18Z</dcterms:modified>
</cp:coreProperties>
</file>