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1F200-9A61-4704-8086-A1DDF6942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FAB7F-8B81-4686-996E-6831E5105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E0FBB1-205A-4016-8A63-A3E5E7C6F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FA9D66-5991-4704-94BE-0ACFA3AAA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44EB7A-E29F-4F23-A354-3779E9CE0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1A61F9-FB8C-4E71-9497-B9B445A7E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E28059-773F-48F5-B31F-BE20D509B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F3D1BF-5386-4BD3-8E97-D57B1B512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E49E31-4F99-4E6F-B781-D2FD6DB89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8F240-8ACD-4C45-88BF-F9FDFA7E5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342CD-07F4-4016-9954-FCA407EE8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03043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腾讯公司网络游戏竞争战略研究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腾讯公司网络游戏概述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腾讯公司网络游戏竞争环境分析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腾讯公司网络游戏竞争战略制定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腾讯公司网络游戏竞争战略实施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腾讯公司网络游戏竞争战略评估与调整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随着互联网的普及和科技的飞速发展，网络游戏行业迅速崛起，成为全球娱乐产业的重要组成部分。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互联网普及和科技进步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腾讯公司作为中国最大的互联网公司之一，在网络游戏领域具有举足轻重的地位，其竞争战略对整个行业具有深远的影响。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腾讯公司的行业地位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网络游戏行业的竞争日益激烈，制定和实施有效的竞争战略是企业保持领先地位、实现可持续发展的关键。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竞争战略的重要性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通过对腾讯公司网络游戏竞争战略的研究，旨在深入了解其战略制定和实施过程，以及取得的成效和面临的挑战，为其他网络游戏企业提供借鉴和参考。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采用文献综述、案例分析、比较分析等研究方法，对腾讯公司网络游戏竞争战略进行全面、深入的分析和研究。同时，结合行业发展趋势和市场需求，对腾讯公司的未来发展战略进行预测和展望。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094" r="30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腾讯公司网络游戏概述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全球化布局期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近年来，腾讯积极拓展海外市场，收购或投资了Epic Games、Supercell等国际顶级游戏公司，推动全球游戏业务的发展。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初创期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腾讯公司早期通过代理韩国游戏《凯旋》试水网络游戏市场，随后推出自主研发的首款网络游戏《QQ幻想》。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快速发展期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随着《QQ炫舞》、《QQ飞车》等休闲竞技类游戏的推出，腾讯网络游戏业务迅速增长，逐渐在行业内崭露头角。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多元化拓展期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腾讯不断拓宽游戏类型，推出大型多人在线角色扮演游戏（MMORPG）如《QQ仙侠传》、射击类游戏如《穿越火线》等，进一步丰富产品线。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腾讯公司网络游戏发展历程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休闲竞技类游戏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包括《QQ炫舞》、《QQ飞车》等，以轻松上手、快节奏对抗为特点。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MMORPG类游戏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如《QQ仙侠传》、《天涯明月刀》等，提供大型多人在线角色扮演体验。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射击类游戏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如《穿越火线》、《使命召唤Online》等，满足射击游戏爱好者的需求。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策略类游戏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如《英雄联盟》、《王者荣耀》等，注重团队合作与战略对抗。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腾讯公司网络游戏产品线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根据相关统计数据，腾讯在全球游戏市场占据重要地位，是中国最大的网络游戏公司之一。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在国内市场，腾讯凭借丰富的产品线和强大的运营能力，占据较高的市场份额，并持续保持领先地位。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在海外市场，腾讯通过收购和投资国际顶级游戏公司，进一步扩大了全球市场份额和影响力。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腾讯公司网络游戏市场份额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腾讯公司网络游戏竞争环境分析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中国政府近年来加强了对网络游戏行业的监管，包括内容审查、版号审批、未成年人保护等方面的政策，对腾讯等游戏公司产生了影响。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随着中国经济的持续增长，消费者购买力提高，对高品质、高体验的网络游戏需求增加，为腾讯等游戏公司提供了市场机会。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社会文化环境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中国拥有庞大的网民群体和独特的网络文化，为网络游戏的发展提供了广阔的空间。同时，随着消费者对游戏品质和文化的追求，腾讯等游戏公司需要不断创新和提高品质。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宏观环境分析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458" r="2345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中国网络游戏市场规模庞大，且保持持续增长。随着5G、云游戏等新技术的应用，市场规模有望进一步扩大。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中国网络游戏市场竞争激烈，腾讯、网易、盛大等公司占据主导地位。随着新兴游戏公司的崛起和海外游戏公司的进入，竞争将进一步加剧。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未来，中国网络游戏行业将呈现多元化、高品质化、全球化等发展趋势。腾讯等游戏公司需要紧跟行业趋势，加强创新和全球化布局。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行业环境分析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腾讯在网络游戏领域的主要竞争对手包括网易、盛大、完美世界等公司。这些公司拥有强大的研发实力和丰富的产品线，对腾讯构成了威胁。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腾讯在应对竞争对手时采取了多种策略，包括加强自主研发、引进优质海外游戏、拓展游戏产业链等。同时，腾讯还通过投资、并购等方式整合资源，提高竞争力。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在网络游戏领域的竞争优势在于其强大的用户基础、丰富的产品线、先进的技术支持等；而劣势则在于部分游戏品质不高、创新不足等问题。为了保持领先地位，腾讯需要不断加强研发和创新投入，提高游戏品质和文化内涵。同时，也需要关注行业动态和政策变化，灵活调整战略和业务模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竞争优劣势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腾讯公司网络游戏竞争战略制定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强大的品牌影响力和用户基础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多元化的游戏产品组合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优势（Strengths）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https://d.book118.com/688103043014006036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2024-09-15T05:42:50.320</cp:lastPrinted>
  <dcterms:created xsi:type="dcterms:W3CDTF">2024-09-14T21:42:50Z</dcterms:created>
  <dcterms:modified xsi:type="dcterms:W3CDTF">2024-09-14T21:42:52Z</dcterms:modified>
</cp:coreProperties>
</file>