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68699-4CEE-49DA-9046-618D798E6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2FF7-2D90-4BCE-A0E0-2F562C1A5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68A87-072B-4623-8033-FBE074C5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74877-5D58-4605-937E-88966736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4A2E4-0E3F-4737-9FFC-2FEAD260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F90D4-333B-45FA-9E21-2A30552A0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773A2-F6E6-4058-926F-D6B34723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670D7-0DAC-4596-9A13-2B9EA85D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5A3FC-1ED5-431D-A090-D38B855C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45EF8-0374-455D-B575-7977B7D39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A35D6-1AC4-4D86-B46B-76C7F7CC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3136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住宿业技术创新与应用研究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住宿业技术创新概述
 住宿业技术创新应用背景
 住宿业技术创新应用现状
 住宿业技术创新应用趋势
 住宿业技术创新应用案例
 住宿业技术创新应用面临的挑战
 住宿业技术创新应用的建议
 住宿业技术创新应用的前景展望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住宿业技术创新与应用研究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住宿业技术创新概述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智能酒店技术：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智能客房：采用物联网技术，将客房内的设备连接起来，实现智能化控制，如智能门锁、智能电视、智能音箱、智能窗帘等，为住客提供更加便捷舒适的入住体验。</a:t>
            </a:r>
          </a:p>
          <a:p>
            <a:r>
              <a:t>2. 智能服务：通过人工智能技术，为住客提供个性化服务，如智能客服、智能推荐、智能预订等，提升住客的满意度。</a:t>
            </a:r>
          </a:p>
          <a:p>
            <a:r>
              <a:t>3. 智能管理：利用大数据分析技术，帮助酒店管理人员对酒店运营数据进行分析，优化酒店管理策略，提高酒店运营效率。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客户画像：通过收集和分析住客的消费数据、行为数据等，构建客户画像，了解住客的喜好和需求，为住客提供更加个性化的服务。</a:t>
            </a:r>
          </a:p>
          <a:p>
            <a:r>
              <a:t>2. 预测性分析：利用大数据分析技术，预测住客的入住需求、消费需求等，帮助酒店管理人员制定更准确的经营策略，提高酒店的入住率和收益。</a:t>
            </a:r>
          </a:p>
          <a:p>
            <a:r>
              <a:t>3. 优化定价策略：通过分析住客的消费数据和市场竞争情况，优化酒店的定价策略，提高酒店的收益。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住宿业技术创新概述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移动互联技术：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移动预订：通过移动互联网技术，住客可以通过手机、平板电脑等移动设备预订酒店客房，更加便捷快捷。</a:t>
            </a:r>
          </a:p>
          <a:p>
            <a:r>
              <a:t>2. 移动支付：通过移动支付技术，住客可以通过手机、平板电脑等移动设备支付酒店账单，更加安全方便。</a:t>
            </a:r>
          </a:p>
          <a:p>
            <a:r>
              <a:t>3. 移动营销：通过移动互联网技术，酒店可以向住客推送营销信息，吸引更多的住客入住酒店。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虚拟酒店参观：通过虚拟现实技术，住客可以身临其境地参观酒店，了解酒店的设施和服务，更加直观地做出入住选择。</a:t>
            </a:r>
          </a:p>
          <a:p>
            <a:r>
              <a:t>2. 虚拟客房体验：通过虚拟现实技术，住客可以体验酒店的客房，了解客房的装修风格、设施配备等，更加真实地感受酒店的入住环境。</a:t>
            </a:r>
          </a:p>
          <a:p>
            <a:r>
              <a:t>3. 虚拟导游服务：通过虚拟现实技术，酒店可以为住客提供虚拟导游服务，帮助住客游览酒店周边景点，更加方便快捷地了解酒店所在地的文化风情。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住宿业技术创新概述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智能客服：通过人工智能技术，酒店可以为住客提供智能客服服务，帮助住客解决入住过程中的各种问题，更加高效便捷地满足住客的需求。</a:t>
            </a:r>
          </a:p>
          <a:p>
            <a:r>
              <a:t>2. 智能安保：通过人工智能技术，酒店可以部署智能安保系统，对酒店进行全方位的监控，防止安全事故的发生，更加有效地保障住客的安全。</a:t>
            </a:r>
          </a:p>
          <a:p>
            <a:r>
              <a:t>3. 智能营销：通过人工智能技术，酒店可以分析住客的消费数据和行为数据，为住客推送个性化的营销信息，更加精准地吸引住客入住酒店。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机器人技术：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机器人服务员：通过机器人技术，酒店可以部署机器人服务员，为住客提供送餐、清扫、搬运行李等服务，更加便捷高效地满足住客的需求。</a:t>
            </a:r>
          </a:p>
          <a:p>
            <a:r>
              <a:t>2. 机器人迎宾：通过机器人技术，酒店可以部署机器人迎宾，为住客提供迎宾、引导、办理入住等服务，更加友好热情地接待住客。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住宿业技术创新与应用研究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住宿业技术创新应用背景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数字技术革新: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云计算、大数据分析、人工智能、物联网等数字化技术不断渗透住宿业，驱动新应用、新服务、新商业模式诞生。</a:t>
            </a:r>
          </a:p>
          <a:p>
            <a:r>
              <a:t>2. 数字技术打破传统住宿业的时空限制，可有效整合资源，降低成本，提升效率，优化客户体验。</a:t>
            </a:r>
          </a:p>
          <a:p>
            <a:r>
              <a:t>3. 数字技术的应用促使住宿业向智能化、个性化、定制化方向发展，为客户提供更加便捷、舒适、个性化的住宿服务。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信息通信技术进步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移动互联网技术、5G通信技术、物联网技术快速发展，对住宿业的技术创新与应用产生了重要影响。</a:t>
            </a:r>
          </a:p>
          <a:p>
            <a:r>
              <a:t>2. 移动互联网技术使住宿业的营销、预订、服务等环节更加便捷高效，有效拓展了住宿业的市场空间。</a:t>
            </a:r>
          </a:p>
          <a:p>
            <a:r>
              <a:t>3. 5G通信技术具备高速率、低延迟、大容量等特点，有利于住宿业实时传输高精度视频、实时监控，推进住宿业向智能化、无人化方向发展。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住宿业技术创新应用背景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绿色技术已成为住宿业技术创新与应用的重要课题，旨在通过工艺创新、技术创新、材料创新等方式实现绿色化、节能化发展。</a:t>
            </a:r>
          </a:p>
          <a:p>
            <a:r>
              <a:t>2. 住宿业使用绿色材料建造宾馆、采用可再生能源、推行绿色管理等方式，不仅有利于环境保护，还能够提升宾馆的品牌形象，获得客户的青睐。</a:t>
            </a:r>
          </a:p>
          <a:p>
            <a:r>
              <a:t>3. 绿色技术应用能够降低住宿业的运营成本，提升竞争力，同时也能够减少温室气体排放，实现住宿业的绿色发展。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智能化设备应用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智能门锁、智能窗帘、智能空调、智能电视等智能化设备在住宿业的应用日益广泛，提升了住宿业的服务质量。</a:t>
            </a:r>
          </a:p>
          <a:p>
            <a:r>
              <a:t>2. 智能化设备与移动互联网技术相结合，可为客人提供更加便捷、智能化的服务，增加了住宿体验的趣味性和新颖性。</a:t>
            </a:r>
          </a:p>
          <a:p>
            <a:r>
              <a:t>3. 智能化设备有助于住宿业提高运营效率，降低成本，提升竞争力，在激烈的市场竞争中赢得更多市场份额。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住宿业技术创新应用背景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移动支付普及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移动支付方式在住宿业的普及，为住宿业的消费者提供了更加便捷、轻松的支付体验，提高了支付效率。</a:t>
            </a:r>
          </a:p>
          <a:p>
            <a:r>
              <a:t>2. 移动支付与大数据分析结合，为住宿业提供宝贵的数据资源，有助于住宿业更好地了解客户需求，优化服务质量。</a:t>
            </a:r>
          </a:p>
          <a:p>
            <a:r>
              <a:t>3. 移动支付方式的普及，在一定程度上提升了住宿业的运行效率，提高了住宿业的经营水平。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共享住宿模式兴起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共享住宿模式，即利用閒置住宿资源，通过互联网平台进行分时租赁或共享使用，在住宿业发展迅速，带来新的住宿业态。</a:t>
            </a:r>
          </a:p>
          <a:p>
            <a:r>
              <a:t>2. 共享住宿模式打破了传统住宿业的边界，为消费者提供了更加灵活、多样、经济的住宿选择。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住宿业技术创新与应用研究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应用智能技术，打造个性化体验：智能客房通过物联网、人工智能等技术，实现客房内设备的互联互通，可自动控制灯光、空调、窗帘等，并提供个性化服务，如客房温度自动调节、智能语音控制、客房场景模式一键切换等。</a:t>
            </a:r>
          </a:p>
          <a:p>
            <a:r>
              <a:t>2. 增强安全性与隐私保护：智能客房配备智能门锁、智能摄像头等安全设备，可有效保障住客的安全与隐私。同时，智能客房还具备数据加密、访问控制等隐私保护措施，确保住客个人信息安全。</a:t>
            </a:r>
          </a:p>
          <a:p>
            <a:r>
              <a:t>3. 提高运营效率与节能减排：智能客房可通过智能控制系统实现对客房内能耗的实时监控与调节，优化能源使用，减少不必要的能源浪费。此外，智能客房还可以通过自动化管理系统提升运营效率，减少人力成本。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智能客房，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移动支付，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推动移动支付在住宿业的广泛应用：移动支付已成为住宿业的主要支付方式之一，为住客提供更加便捷、快速的支付体验。通过移动支付，住客可以轻松完成预订、入住、退房等一系列操作，无需携带现金或银行卡。</a:t>
            </a:r>
          </a:p>
          <a:p>
            <a:r>
              <a:t>2. 提升支付安全性与便捷性：移动支付平台采用先进的加密技术，确保交易安全，并提供多种支付方式，如微信支付、支付宝、Apple Pay等，方便住客选择。同时，移动支付还可以与会员系统、积分系统等相结合，为住客提供更多优惠和便利。</a:t>
            </a:r>
          </a:p>
          <a:p>
            <a:r>
              <a:t>3. 增强客户粘性和品牌忠诚度：移动支付平台可与住宿业的会员系统、积分系统等相结合，为住客提供专属优惠、积分奖励等，增强客户粘性和品牌忠诚度。此外，移动支付平台还可以提供个性化推荐、客户评价等功能，提升住客满意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在线预订，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普及在线预订平台，便捷预订服务：在线预订平台为住宿业提供便捷的预订服务，住客可以随时随地通过电脑、手机等设备预订房间，无需前往酒店现场。同时，在线预订平台还可以提供多种房型选择、价格比较等功能，方便住客选择合适的房间。</a:t>
            </a:r>
          </a:p>
          <a:p>
            <a:r>
              <a:t>2. 提高预订效率与准确性：在线预订平台采用先进的预订系统，可实时更新房间状态，并提供预订确认、支付确认等功能，提高预订效率与准确性。同时，在线预订平台还可以与住宿业的会员系统、积分系统等相结合，为住客提供更便捷的预订体验。</a:t>
            </a:r>
          </a:p>
          <a:p>
            <a:r>
              <a:t>3. 拓展营销渠道与提升品牌知名度：在线预订平台为住宿业提供了一个重要的营销渠道，可以展示酒店设施、服务、价格等信息，吸引潜在住客的关注。同时，在线预订平台还可以提供在线评论、评分等功能，提升住宿业的品牌知名度与口碑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住宿业技术创新与应用研究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住宿业技术创新应用趋势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移动技术应用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智能手机和平板电脑的普及，使得移动技术在住宿业的应用变得更加广泛。</a:t>
            </a:r>
          </a:p>
          <a:p>
            <a:r>
              <a:t>2. 移动技术在酒店预订、入住、退房、客房查询、レストラン予約等方面都有广泛的应用。</a:t>
            </a:r>
          </a:p>
          <a:p>
            <a:r>
              <a:t>3. 移动技术还可以在酒店管理中发挥重要作用，如库存管理、员工管理和财务管理等。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数据分析与大数据应用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数据分析技术可以帮助酒店收集和分析客户数据，以更好地了解客户需求和偏好。</a:t>
            </a:r>
          </a:p>
          <a:p>
            <a:r>
              <a:t>2. 大数据技术可以帮助酒店处理和分析大量的数据，以更准确地预测客户需求和优化酒店运营。</a:t>
            </a:r>
          </a:p>
          <a:p>
            <a:r>
              <a:t>3. 数据分析和应用可以帮助酒店提高运营效率、改善客户体验，同时增加收入和利润。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https://d.book118.com/688103136032006035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住宿业技术创新概述</vt:lpstr>
      <vt:lpstr>#. 住宿业技术创新概述</vt:lpstr>
      <vt:lpstr>#. 住宿业技术创新概述</vt:lpstr>
      <vt:lpstr>#. 住宿业技术创新概述</vt:lpstr>
      <vt:lpstr> 住宿业技术创新应用背景</vt:lpstr>
      <vt:lpstr>#. 住宿业技术创新应用背景</vt:lpstr>
      <vt:lpstr>#. 住宿业技术创新应用背景</vt:lpstr>
      <vt:lpstr>#. 住宿业技术创新应用背景</vt:lpstr>
      <vt:lpstr> 住宿业技术创新应用现状</vt:lpstr>
      <vt:lpstr> 住宿业技术创新应用现状</vt:lpstr>
      <vt:lpstr> 住宿业技术创新应用现状</vt:lpstr>
      <vt:lpstr> 住宿业技术创新应用现状</vt:lpstr>
      <vt:lpstr> 住宿业技术创新应用趋势</vt:lpstr>
      <vt:lpstr> 住宿业技术创新应用趋势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2024-09-13T22:55:33.874</cp:lastPrinted>
  <dcterms:created xsi:type="dcterms:W3CDTF">2024-09-13T14:55:33Z</dcterms:created>
  <dcterms:modified xsi:type="dcterms:W3CDTF">2024-09-13T14:55:35Z</dcterms:modified>
</cp:coreProperties>
</file>