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8BE0A-C325-4DBD-93FA-46E54FF0B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592E3-3B8E-411E-AA84-3F0FE7C29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EFDB7-CA45-4C04-8200-4D78A5435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7AA68-DFF4-4A17-99C8-554ABC356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591D47-1DF8-4796-9F2A-9A7AEC31A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249298-5342-4080-B651-AA75C33BA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FB6F7F-8344-4D26-871B-637DA1C2F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A96E6-D537-48AD-A9AD-7627A7134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50255-DF85-462E-8FBC-76247447A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C0BB8-05F4-4F4A-92AF-660943FC5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A1FE1-1F45-4FCA-A44E-FED74D006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040611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学校卫生健康保健年终工作总结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学校卫生环境改善情况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学生健康教育与促进措施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传染病防控与应急处置能力提升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明年工作计划与展望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提高学校卫生健康水平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通过年终工作总结，回顾过去一年的工作成果和不足，为新一年的卫生健康工作提供改进方向和参考。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促进学生身心健康发展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学校作为学生学习和生活的重要场所，其卫生健康状况直接关系到学生的身心健康，因此需要进行全面而细致的总结。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包括校园清洁、绿化、室内空气质量等方面的卫生状况。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学校卫生环境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涉及学生体检、疾病预防、心理健康等方面的管理工作。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学生健康管理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学校开展的健康教育课程、活动及其效果评估。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健康教育开展情况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学校在应对突发公共卫生事件中的措施和效果。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突发公共卫生事件应对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本年度工作回顾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健康知识普及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通过举办健康讲座、发放健康手册等方式，普及健康知识，提高学生和教职工的健康意识。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疾病预防控制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加强传染病监测和报告，及时发现并控制传染源，有效预防和控制传染病的传播。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健康体检服务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为学生提供全面的健康体检服务，建立健康档案，及时发现和处理健康问题。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卫生健康保健工作成果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校园环境卫生整治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定期开展校园环境卫生大检查，加强校园清洁和消毒工作，确保校园环境整洁卫生。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建立学生心理健康档案，提供心理咨询和辅导服务，促进学生身心健康发展。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教职工健康管理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为教职工提供健康检查、健康咨询等服务，关注教职工的身体健康状况。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重点工作完成情况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开展特色活动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组织丰富多彩的体育活动、健康知识竞赛等，提高学生的健康素养和参与度。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创新健康教育方式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采用互动式、体验式等教学方法，让学生在轻松愉快的氛围中学习健康知识。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强化家校合作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通过家长会、家访等方式，加强与家长的沟通和合作，共同关注学生的健康问题。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工作亮点与特色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学校卫生环境改善情况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333" r="2433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绿化覆盖率提升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通过增植树木、花草，提高校园绿化覆盖率，美化校园环境。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垃圾分类与处理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实施严格的垃圾分类制度，确保各类垃圾得到妥善处理，减少环境污染。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公共区域清洁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定期对校园公共区域进行清洁和消毒，保持环境整洁卫生。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校园环境整治成果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建立教室卫生值日制度，确保每天有专人负责清洁，保持教室整洁。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教室卫生管理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定期开展宿舍卫生检查，督促学生保持宿舍内卫生，培养良好的生活习惯。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宿舍卫生检查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688" r="1768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确保教室和宿舍通风良好，采光充足，为学生提供舒适的学习和生活环境。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通风与采光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教室与宿舍卫生状况改善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营养配餐方案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制定科学合理的营养配餐方案，保证学生摄入均衡的营养成分。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就餐环境改善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优化食堂布局，提高就餐环境质量，营造舒适的就餐氛围。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食品卫生监管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加强食堂食品卫生监管，确保食材新鲜、无变质，严格遵守食品加工流程。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408" r="1640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食堂卫生及营养配餐优化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https://d.book118.com/688104061124006035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2024-09-14T18:51:10.800</cp:lastPrinted>
  <dcterms:created xsi:type="dcterms:W3CDTF">2024-09-14T10:51:10Z</dcterms:created>
  <dcterms:modified xsi:type="dcterms:W3CDTF">2024-09-14T10:51:13Z</dcterms:modified>
</cp:coreProperties>
</file>