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A0854-B0B5-4A5D-BD81-108218121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D82E2-CD8E-446F-9BCD-F9C29DDB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54F68-FDF2-475A-AF7F-E3602187E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90F58-17F9-492E-AAFF-34A9D6460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B2EA26-666D-45E4-8D4C-072F161F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DC4B9D-605E-4DBF-A5A8-C551E646E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3692A-7F62-41CC-8F25-18735AF8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B8214-5541-49A8-BBB7-29EE30EE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51864-0788-4BAF-B1EA-BB56DD705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71957-A489-4B4E-9F33-5604C33B4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FC69A-2076-4FF0-BF6A-69B78CBA0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411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腔镜胆囊术后护理PPT\n## 1.腔镜胆囊手术概述\n### 1.1腔镜胆囊手术的定义与原理\n### 1.2腔镜胆囊手术的优势与特点\n### 1.3腔镜胆囊手术的适应症与禁忌症\n## 2.腔镜胆囊术后护理的重要性\n### 2.1术后护理对患者康复的影响\n### 2.2术后护理对并发症预防的作用\n### 2.3术后护理对患者生活质量的影响\n## 3.腔镜胆囊术后的护理措施\n### 3.1术后生命体征的监测与护理\n### 3.2术后创口的护理与感染预防\n### 3.3术后胃肠功能的恢复与护理\n## 4.腔镜胆囊术后的并发症预防与护理\n### 4.1术后出血的预防与护理\n### 4.2术后胆漏的预防与护理\n### 4.3术后胰腺炎的预防与护理\n## 5.腔镜胆囊术后的康复指导\n### 5.1术后饮食与营养指导\n### 5.2术后活动与休息指导\n### 5.3术后用药与复查指导\n## 6.腔镜胆囊术后护理的案例分析\n### 6.1成功案例分享与经验总结\n### 6.2并发症案例分析与教训吸取\n### 6.3护理创新与实践探索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腔镜胆囊术后护理PPT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腔镜胆囊手术概述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腔镜胆囊手术的定义与原理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腔镜胆囊手术是一种微创手术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腔镜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技术进行手术操作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在腹部进行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小切口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，减少创伤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利用腔镜技术切除胆囊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胆囊切除后，胆汁直接流入肠道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创伤小，恢复快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疼痛轻，术后并发症少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住院时间短，费用低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手术视野清晰，操作准确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可同时处理其他腹部疾病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腔镜胆囊手术的优势与特点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胆囊结石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胆囊炎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胆囊息肉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严重的心血管疾病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严重的肺部疾病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凝血功能障碍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腔镜胆囊手术的适应症与禁忌症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腔镜胆囊术后护理的重要性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术后护理有助于患者减轻疼痛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采取有效的止痛措施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舒适的体位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术后护理有助于患者恢复体力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合理的营养补充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适当的休息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术后护理对并发症预防的作用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术后护理有助于预防感染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严格的无菌操作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创口的清洁与护理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术后护理有助于预防出血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及时发现和处理出血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术后护理对患者生活质量的影响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术后护理有助于提高患者的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减少术后不适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提高康复信心</a:t>
            </a:r>
            <a:endParaRPr/>
          </a:p>
        </p:txBody>
      </p:sp>
      <p:pic>
        <p:nvPicPr>
          <p:cNvPr id="30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腔镜胆囊术后的护理措施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监测生命体征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密切观察心率、血压、呼吸等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定期测量血氧饱和度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根据医嘱调整输液速度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创口护理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保持创口清洁干燥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防止创口感染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感染预防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使用抗生素预防感染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术后创口的护理与感染预防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术后胃肠功能的恢复与护理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胃肠功能恢复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术后6小时内禁食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逐渐恢复饮食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观察患者排气、排便情况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给予胃肠动力药物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https://d.book118.com/688104110042006037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腔镜胆囊术后护理PPT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2024-09-17T01:03:58.038</cp:lastPrinted>
  <dcterms:created xsi:type="dcterms:W3CDTF">2024-09-16T17:03:58Z</dcterms:created>
  <dcterms:modified xsi:type="dcterms:W3CDTF">2024-09-16T17:03:59Z</dcterms:modified>
</cp:coreProperties>
</file>