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8350C-6737-4462-9B51-E41730755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1FE9A7-0156-4E98-8F07-287BF5F6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19561-D875-4AC9-B0F2-829B1475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6EFC6-3B52-4D66-908F-F9F2BCEA0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DB7B00-3711-4C36-B98C-70A4FCA35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91DEEF-BB39-41A6-A87B-9602AF0F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DCDB3C-3FF9-46E7-8B9F-B5751256D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4EF5D-59C5-4791-ADA3-D9CCD68C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8CC065-491C-4CEA-BC66-763CAE294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1DA64-3A99-4634-8FEA-DE463F95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93A16-0F79-451A-847A-D8713B33E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5047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环保小卫士垃圾分类的责任与担当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环保小卫士角色定位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环保小卫士在行动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垃圾分类挑战与对策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随着人口增长和消费模式变化，垃圾数量不断攀升，给环境带来巨大压力。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垃圾数量激增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282" b="1428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资源浪费严重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125" b="1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环境污染加剧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92" r="13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垃圾的不当处理导致土壤、水源和空气受到严重污染。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垃圾问题现状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通过分类回收，可将垃圾中的有用资源重新利用，减少资源浪费。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500" r="250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垃圾分类有助于减少垃圾处理过程中的环境污染，保护生态环境。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减少环境污染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垃圾分类教育有助于提高公众的环保意识，形成节约资源、保护环境的良好社会风尚。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88" r="13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国外垃圾分类现状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许多发达国家已经实施严格的垃圾分类制度，通过法律手段和技术支持，实现了垃圾减量化和资源化。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我国垃圾分类起步较晚，但近年来政府加大了推进力度，通过宣传教育、示范引导等方式，逐步提高公众的垃圾分类意识。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与国外相比，我国在垃圾分类的法律法规、技术支持和公众意识等方面还存在一定差距。未来需要进一步加强政策引导和技术创新，推动垃圾分类工作的深入开展。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环保小卫士角色定位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了解并掌握垃圾分类的标准和方法，积极向家庭、学校、社区等宣传垃圾分类的重要性。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学习并宣传垃圾分类知识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在日常生活中，以身作则，带动身边的人正确分类垃圾，并对错误的分类行为进行及时纠正。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引导并监督他人进行垃圾分类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积极参加各类环保公益活动，如环保知识讲座、垃圾分类志愿服务等，为环保事业贡献自己的力量。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参与环保公益活动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环保小卫士职责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07" b="40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环保小卫士素质要求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具备环保意识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认识到垃圾分类对环境保护的重要性，树立绿色生活理念。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掌握垃圾分类知识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了解各类垃圾的分类标准和处理方法，能够正确区分可回收物、有害垃圾、湿垃圾和干垃圾。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具备责任感和奉献精神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愿意为环保事业付出努力和时间，积极履行环保小卫士的职责。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带动他人参与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积极向身边的人宣传垃圾分类知识，引导他们加入到垃圾分类的行动中来，共同营造美好的生活环境。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学习垃圾分类知识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通过书籍、网络、宣传资料等途径学习垃圾分类相关知识，不断提高自己的认知水平。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践行垃圾分类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在日常生活中，严格按照垃圾分类标准进行分类投放，做到源头减量、分类准确。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如何成为一名合格的环保小卫士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垃圾分类方法与技巧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二次分类法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在垃圾收集站或中转站进行二次分类，借助专业设备和人力，对各类垃圾进行更细致的分类和处理。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在垃圾产生的源头进行分类，如家庭、办公室、学校等场所设置分类垃圾桶，引导人们将不同种类的垃圾投放到相应的垃圾桶中。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专业回收法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针对某些具有回收价值的垃圾，如废纸、废塑料、废金属等，通过专业的回收渠道进行回收再利用。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5000" r="25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常见垃圾分类方法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82" r="2508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投放前应清洗干净，避免污染；废纸应平整放置，避免揉团；废塑料应去除标签和残留物；废玻璃应轻放，避免破损。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可回收垃圾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废电池、废灯管等有害垃圾应单独投放，避免与其他垃圾混合；投放时应轻放，避免破损或泄漏。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有害垃圾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投放前应去除包装物，尽量沥干水分；纯流质的食物垃圾，如牛奶等，应直接倒进下水口。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湿垃圾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应尽量沥干水分，难以辨识类别的生活垃圾投入干垃圾容器内。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干垃圾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各类垃圾投放注意事项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https://d.book118.com/688105047020006033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2024-09-10T23:02:45.609</cp:lastPrinted>
  <dcterms:created xsi:type="dcterms:W3CDTF">2024-09-10T15:02:45Z</dcterms:created>
  <dcterms:modified xsi:type="dcterms:W3CDTF">2024-09-10T15:02:47Z</dcterms:modified>
</cp:coreProperties>
</file>