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7B07-721A-445F-8E14-0DE1BBEAA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1F9BB-BA84-4172-B885-87A5AF2DF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8F1C6-5963-413D-A1AD-804323401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83F13-7486-4D95-AF92-375A743C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5A985-016A-4CBB-9C60-62948C55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31A66-6599-4199-A118-55D81F77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F46EC-A723-4383-8044-93237713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5CBBE-029D-41CE-8047-8C9DA84D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52489-5E63-4C34-9E7C-53D7BDF1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A4A9F-1237-4456-91F1-5489A0B1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31B49-26BD-46AD-94AA-C382E063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510014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小学心理健康教育活动实施方案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通过心理健康教育活动，帮助学生树立正确的心理健康观念，提高心理素质，促进学生心理健康成长。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促进学生心理健康成长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心理健康教育是学校教育的重要组成部分，通过开展心理健康教育活动，可以提升学校教育质量，提高学生的学习效果。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学生心理健康问题不仅影响个人成长，也影响家庭和社会和谐。通过心理健康教育活动，可以促进家庭和社会和谐，减少因心理问题引发的社会问题。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促进家庭和社会和谐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随着社会环境的变化，学生面临的心理压力和挑战也在不断增加，因此需要加强心理健康教育。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学校教育不仅关注学生的知识教育，也需要关注学生的心理健康教育，以促进学生全面发展。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部分家庭在教育孩子的过程中存在一定程度的缺失，尤其是对于孩子心理健康方面的关注和教育不够。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开展心理健康主题班会，组织学生观看心理健康教育视频，了解心理健康的基本概念和意义。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邀请心理健康专家或老师开展讲座，与学生互动交流，解答学生关于心理健康的疑问。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制作和发放心理健康宣传资料，包括海报、手册等，提供心理健康方面的信息和建议。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总结词：通过多种形式向学生普及心理健康知识，提高学生对心理健康的认识和理解。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心理健康实践活动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总结词：通过组织实践活动，让学生在亲身体验中培养积极心态和应对压力的能力。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设计心理健康游戏和团队活动，让学生在轻松愉快的氛围中锻炼心理素质和团队协作能力。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开展心理疏导和咨询活动，鼓励学生主动寻求帮助，解决学习和生活中的困扰和压力。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组织户外拓展训练和心理训练营，让学生在自然环境中放松身心，提高自我调节能力。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心理健康课程设置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开设心理健康教育课程，制定教学计划和课程大纲，确保教学内容的系统性和科学性。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总结词：将心理健康教育纳入课程体系，通过课堂教学加强学生对心理健康的认识和重视。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结合学科特点，将心理健康教育渗透到其他课程中，如语文、数学、英语等，实现全学科育人。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对教师进行心理健康教育培训，提高教师的心理辅导能力和教育教学水平，为学生提供更专业的指导和帮助。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心理健康教育活动实施方式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组织心理健康主题活动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如心理讲座、角色扮演、心理剧等，让学生在活动中体验和感悟心理健康的重要性。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建立心理辅导室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设立专门的心理辅导室，为学生提供个体或团体心理辅导服务。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定期开展心理健康教育课程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将心理健康教育纳入课程体系，确保每周至少有一节心理健康教育课。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23" b="7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家长心理健康教育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通过家长会、家长学校等形式，向家长普及心理健康教育知识，提高家长对子女心理健康的关注度和应对能力。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建立家校合作机制，鼓励家长参与学校心理健康教育活动，共同关注和促进学生的心理健康发展。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家庭心理辅导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针对有需要的学生家庭，提供家庭心理辅导服务，帮助家庭解决心理问题，优化家庭环境。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与社区合作，共同开展心理健康教育活动，如社区心理健康讲座、心理健康周等。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利用社区资源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引入专家资源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整合网络资源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邀请心理学专家、心理咨询师等参与学校心理健康教育活动，提供专业指导和支持。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利用互联网平台，如学校网站、微信公众号等，发布心理健康教育资讯，提供在线心理辅导服务。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https://d.book118.com/688105100141006046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2024-09-28T00:00:20.697</cp:lastPrinted>
  <dcterms:created xsi:type="dcterms:W3CDTF">2024-09-27T16:00:20Z</dcterms:created>
  <dcterms:modified xsi:type="dcterms:W3CDTF">2024-09-27T16:00:22Z</dcterms:modified>
</cp:coreProperties>
</file>