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9F04E-E38C-4758-85F2-28EDA04C1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4FBA3-4EC6-42F1-96EF-47569EB5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B5481-E504-42B9-B1BA-3F903485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6B9CB-5F07-417A-B479-895B254D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7CC4D-2180-44DD-91DD-67998746E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A35AE-A13E-40AB-B381-10DF9193A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F88AC-9AFA-4F1B-B115-F8064F66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EA30C-0B9B-4A22-9210-2B2FFA9B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DF445-1E59-4277-85C7-E61DFF0B5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B5D4A-3C1F-4F0B-B642-7F20C2A2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0439B-4733-4BDD-81C5-5A850381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5103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直肠手术消毒区域护理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直肠手术消毒区域护理概述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直肠手术消毒区域准备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直肠手术消毒区域护理操作流程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直肠手术消毒区域护理注意事项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直肠手术消毒区域护理案例分析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直肠手术消毒区域护理概述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直肠手术消毒区域是预防术后感染的第一道防线，有效的消毒可以显著降低术后感染的风险。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81" r="101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提高手术成功率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手术感染是直肠手术失败的主要原因之一，严格的消毒措施能够提高手术成功率。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消毒不彻底可能导致患者术后出现严重的并发症，甚至危及生命。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直肠手术消毒区域的重要性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手术野是指手术时需要显露和处理的区域，包括手术切口周围的组织和器官。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000" b="13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手术器械和敷料必须经过严格的消毒处理，以避免交叉感染。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手术器械和敷料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手术室内的空气、地面、墙壁等环境也需要进行严格的消毒处理。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直肠手术消毒区域的范围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维持手术室环境的清洁卫生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通过定期清洁和消毒手术室环境，保持室内空气、地面、墙壁等清洁卫生，为手术创造一个良好的环境。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消灭手术区域的细菌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通过使用各种消毒剂和灭菌方法，消灭手术区域内的细菌，降低术后感染的风险。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保持手术器械和敷料的无菌状态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通过严格的消毒和灭菌程序，确保手术器械和敷料在使用前处于无菌状态。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直肠手术消毒区域护理的目标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直肠手术消毒区域准备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手术室环境清洁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确保手术室环境清洁，减少手术感染的风险。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患者身体清洁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患者手术前应进行全身清洁，特别是手术部位的皮肤。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手术器械和用品准备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根据手术需要，准备齐全的手术器械和用品，确保手术顺利进行。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手术部位消毒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对手术部位进行彻底消毒，确保手术区域的无菌状态。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消毒剂选择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根据手术类型选择合适的消毒剂，确保手术过程中的无菌操作。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手术人员手部消毒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手术人员需进行手部消毒，确保手部无菌，以减少感染风险。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手术中准备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定期检查术后伤口，保持伤口清洁、干燥，预防感染。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术后伤口护理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根据患者情况，采取适当的疼痛护理措施，如药物治疗、物理治疗等。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对患者进行术后康复指导，包括饮食、运动等方面的建议，促进患者康复。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直肠手术消毒区域护理操作流程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https://d.book118.com/688105103050006046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2024-09-27T04:30:35.075</cp:lastPrinted>
  <dcterms:created xsi:type="dcterms:W3CDTF">2024-09-26T20:30:35Z</dcterms:created>
  <dcterms:modified xsi:type="dcterms:W3CDTF">2024-09-26T20:30:37Z</dcterms:modified>
</cp:coreProperties>
</file>