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D120F-A72A-453F-B0EE-9764B980E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0CC24-70DD-4273-97C5-2E6767C68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992E1-8F5E-4A32-A45D-8CFAA1357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D3A6C-D40B-4887-ADFC-96B6B24F7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9E75DD-1696-447F-AEB0-B1656D386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63D903-DA6E-4E86-867F-0FF3CA6A1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81653B-B6C1-4D65-BC7F-B4CF88CE4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12ABF-6EB8-4354-87C0-ECB8606CE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AF7A4-5C5D-4CCD-BAEC-15DB8646A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2AF7A-C40A-48A4-A4A2-CB94440AA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ED678-8A6A-4C1E-81A3-F48A12B39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6013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高中信息技术教学评价——信息技术等级考试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信息技术等级考试概述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高中信息技术教学评价现状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基于信息技术等级考试的教学评价策略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信息技术等级考试在高中信息技术教学评价中的实践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适应信息化时代发展需求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促进高中信息技术教学改革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随着信息技术的迅猛发展，掌握基本的信息技术技能已成为现代社会公民的基本素养。高中信息技术教学评价旨在评估学生在信息技术领域的学习成果，为他们今后的学习和工作奠定基础。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通过对高中信息技术教学评价的研究，可以发现当前教学中存在的问题，为教学改革提供有力支持，推动高中信息技术教育质量的提升。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高中信息技术教学评价的对象为普通高中在校学生，主要评价他们在信息技术课程学习过程中的知识、技能和素养。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评价范围涵盖信息技术的各个方面，包括计算机基础知识、网络基础知识、多媒体技术应用、算法与程序设计、数据管理与分析等。同时，结合学生的实际情况和课程要求，确定具体的评价内容和难度。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评价对象和范围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信息技术等级考试概述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考试内容和标准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高中信息技术等级考试主要考察学生的计算机基础知识、办公软件操作、网络基础、多媒体技术应用等方面的能力。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考试标准参照国家教育部制定的《普通高中信息技术课程标准》和相关考试大纲，确保考试内容的科学性和规范性。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高中信息技术等级考试采用上机考试形式，考生需在指定时间内完成一系列操作题和选择题。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考试流程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考试流程包括报名、备考、考试和成绩公布等环节。考生需在规定时间内完成报名，备考期间可自行练习和模拟考试，考试结束后成绩将统一公布。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考试形式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考试形式和流程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高中信息技术等级考试一般分为初级、中级和高级三个等级，不同等级对应不同的考试难度和知识点范围。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考试等级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考生通过考试后，将获得由国家教育部统一颁发的相应等级的证书，证书可作为学生信息技术能力水平的证明，也可作为高校自主招生、企业招聘等的参考依据。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考试等级和证书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高中信息技术教学评价现状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教学评价的意义和作用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教学评价是衡量教师教学效果和学生学习成果的重要手段，能够客观地反映教学的质量。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通过对教学评价的分析和反思，教师可以发现教学中存在的问题和不足，进而改进教学方法和手段，提高教学效果。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教学评价可以帮助学生了解自己的学习状况，发现自己的优点和不足，从而激发学生的学习动力，促进学生的全面发展。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衡量教学质量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促进教学改进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激励学生学习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评价方式单一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评价内容片面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评价结果缺乏反馈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高中信息技术教学评价现状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教学评价内容过于注重知识点的掌握，忽视了对学生信息素养和综合能力的评价。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教学评价结果往往只是简单地给出一个分数或等级，缺乏对学生具体表现和问题的详细反馈，不利于学生改进和提高。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当前高中信息技术教学评价方式主要以考试为主，缺乏对学生实际操作能力和创新思维的评价。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评价标准不统一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由于缺乏统一的信息技术教学评价标准，不同学校和教师之间的教学评价结果存在较大的差异，难以进行客观比较。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评价方式不合理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当前的信息技术教学评价方式过于注重考试成绩，忽视了学生的实际操作能力和创新思维，不利于培养学生的综合素质。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评价结果不公正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由于评价标准不统一、评价方式不合理等原因，导致教学评价结果存在不公正现象，挫伤了学生的学习积极性和教师的教学热情。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基于信息技术等级考试的教学评价策略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https://d.book118.com/688106013067006032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2024-09-10T01:16:34.429</cp:lastPrinted>
  <dcterms:created xsi:type="dcterms:W3CDTF">2024-09-09T17:16:34Z</dcterms:created>
  <dcterms:modified xsi:type="dcterms:W3CDTF">2024-09-09T17:16:36Z</dcterms:modified>
</cp:coreProperties>
</file>