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F3B674-7005-4659-9555-F345B2B7B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7DCAD-FE77-45EC-9A62-91B7670BD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5FA0518-E784-43AD-9075-539D3D8F6F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77DD7C-C273-4395-BB92-CDC99E4B2D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822A56-4088-48F4-AE31-C0B6D687A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F56285-D08A-4188-B330-0C6762F15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8B65F6-CD9E-4011-A72D-D2A4D6BC71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01CB40E-6E9E-421D-A5AA-B4E14C3E1C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1FD3F-4029-4DDB-AB61-49E1B7B2A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9C8D13-65A4-4E78-9634-C285EA0415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D8BC39-75A2-40A8-8841-2E6A63DC97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810602504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17451" y="1574432"/>
            <a:ext cx="6939686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预防性骚扰的课件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什么是性骚扰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性骚扰的危害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如何识别性骚扰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如何预防性骚扰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处理性骚扰的策略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什么是性骚扰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性骚扰是指在任何情况下，通过语言、肢体接触、信息、图片等形式，对他人进行不受欢迎的性行为、性暗示或性要求，从而造成对方感到不安、不适或困扰的行为。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性骚扰是一种不道德、不合法的行为，严重侵犯了受害者的尊严和权利。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性骚扰的定义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5500" b="15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包括不恰当的性暗示、性笑话、黄色玩笑等。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言语上的性骚扰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包括不必要的身体接触、抚摸、拥抱、强行亲吻等。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肢体接触上的性骚扰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包括发送色情图片、文字、视频等。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图像或文字上的性骚扰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包括在工作场所中，利用职权或地位进行的性骚扰行为。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职场性骚扰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性骚扰的常见形式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656" r="23656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9370" r="19370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6027" r="1602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6793" r="1679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性骚扰的后果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受害者感到不安、恐惧、羞耻等负面情绪，影响心理健康和生活质量。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破坏人际关系和工作氛围，影响工作效率和团队合作。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导致受害者产生自卑、抑郁等心理问题，甚至产生自杀倾向。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性骚扰行为严重损害了受害者的尊严和权利，破坏了社会公正和和谐。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性骚扰的危害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性骚扰会给受害者带来严重的心理创伤，如焦虑、抑郁、自卑等负面情绪。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心理创伤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降低自尊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0750" r="10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影响工作和生活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5750" r="575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受害者可能会怀疑自己的价值，降低自尊心，影响自我认知和发展。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受害者的工作和生活质量可能会受到严重影响，如失去升职机会、影响家庭关系等。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对个人的影响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性骚扰会导致员工士气低落，降低工作效率和团队合作。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333" r="5333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降低员工士气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性骚扰事件会损害企业的形象和声誉，影响企业长期发展。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损害企业形象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企业需要投入大量资源来处理性骚扰事件，包括调查、调解和法律诉讼等，增加管理成本。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增加管理成本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对组织的影响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0899" b="10899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433" b="9433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224" b="1222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对社会的影响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破坏社会信任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性骚扰事件会破坏社会信任，导致人际关系紧张，增加社会矛盾。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影响性别平等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性骚扰是性别歧视的一种表现形式，不利于性别平等的推进和维护。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引发社会关注和舆论压力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性骚扰事件容易引起社会关注和舆论压力，促使政府和社会采取措施加强防治。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10371" y="2249446"/>
            <a:ext cx="6135014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如何识别性骚扰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57489" y="2871848"/>
            <a:ext cx="2148230" cy="1055827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450" b="1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注意对方使用的语言是否涉及性暗示或性骚扰，如不当的性暗示、低俗的笑话或侮辱性的言论。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观察对方的行为是否让你感到不舒服或侵犯了你的个人空间，如不适当的身体接触、不尊重你的意愿或对你进行不适当的目光接触。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注意语言和行为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行为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8583" r="1858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056" r="2905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注意对方的表情和眼神是否让你感到不安或不舒服，如不自然的微笑、眼神闪烁或长时间盯着你的身体部位。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表情和眼神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观察对方的肢体动作是否让你感到不适或侵犯了你的隐私，如过于靠近你的身体、不尊重你的个人空间或做出不适当的动作。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肢体动作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观察非言语行为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文化差异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了解不同文化背景下的性骚扰定义和标准，以避免误解和不必要的冲突。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明确自己的价值观和底线，并尊重他人的价值观和感受，以避免在无意中造成性骚扰。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了解文化背景和价值观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https://d.book118.com/688106025043006040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2024-09-18T15:38:32.199</cp:lastPrinted>
  <dcterms:created xsi:type="dcterms:W3CDTF">2024-09-18T07:38:32Z</dcterms:created>
  <dcterms:modified xsi:type="dcterms:W3CDTF">2024-09-18T07:38:34Z</dcterms:modified>
</cp:coreProperties>
</file>