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91D56B-97B3-46DF-8175-8C92D60DDE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8C63E-1B87-4B82-81D4-07CC99FFD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D3EAB0-20A9-452B-984F-0247CC981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CAF7B6-8275-4E67-AD0A-B504C49664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4D9A99-453E-4366-AC8F-1D4580BE21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28D99D-A84B-4F2F-B098-A4F6D464F3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C97BC8-E731-49B3-B45C-5C66296775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E6A29D-C5D5-44D1-80BF-2BC430523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939703-982B-4CE1-BBE6-B3715CAEE4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4D4D24-5B84-4FA1-84C0-AC94B4540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4BD70F-2341-40F2-9F76-CB16B32C1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10610207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Microsoft Yahei"/>
                <a:ea typeface="Microsoft Yahei"/>
                <a:cs typeface="Microsoft Yahei"/>
              </a:rPr>
              <a:t>电力人员专业技术工作总结</a:t>
            </a:r>
          </a:p>
        </p:txBody>
      </p:sp>
      <p:sp>
        <p:nvSpPr>
          <p:cNvPr id="7" name="AutoShape 7"/>
          <p:cNvSpPr/>
          <p:nvPr/>
        </p:nvSpPr>
        <p:spPr>
          <a:xfrm>
            <a:off x="1049867" y="4442659"/>
            <a:ext cx="203200" cy="6128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工作背景与任务</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电力系统基础知识掌握情况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专业技能提升与实践经验积累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团队协作与沟通能力培养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创新意识培养及成果展示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未来发展规划与目标设定</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工作背景与任务</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2">
            <a:alphaModFix/>
          </a:blip>
          <a:srcRect l="18938" r="18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能源转型与电力需求增长</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全球能源转型的推进，电力行业正经历着前所未有的变革。可再生能源的快速发展、分布式能源的兴起以及电动汽车的普及等因素，使得电力需求不断增长，对电力系统的安全、稳定和高效运行提出了更高的要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智能化与自动化技术的应用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数字化、网络化和智能化技术的推动下，电力行业正逐步实现智能化和自动化。智能电网、智能电表、自动化控制系统等技术的广泛应用，提高了电力系统的运行效率和可靠性，同时也对电力人员的专业技能提出了更高的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电力行业现状及发展趋势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作为电力人员，我的主要职责是负责电力系统的运行与维护，包括监控电力系统的运行状态、处理系统故障、进行设备维护和检修等，确保电力系统的安全、稳定和高效运行。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电力系统运行与维护</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参与电力项目的规划、设计和实施工作，包括电力系统扩建、设备更新改造、新能源接入等项目。在项目实施过程中，负责技术方案的制定、设备的选型和采购、施工进度的管理等。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电力项目规划与实施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个人工作职责与任务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专业技能要求与挑战</a:t>
              </a:r>
            </a:p>
          </p:txBody>
        </p:sp>
      </p:grpSp>
      <p:sp>
        <p:nvSpPr>
          <p:cNvPr id="82" name="TextBox 82"/>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solidFill>
                <a:latin typeface="Microsoft Yahei"/>
                <a:ea typeface="Microsoft Yahei"/>
                <a:cs typeface="Microsoft Yahei"/>
              </a:rPr>
              <a:t>电力系统分析与设计能力：具备扎实的电力系统基础知识，能够熟练进行电力系统分析、设计和计算，包括潮流计算、短路计算、稳定性分析等。同时，需要不断学习和掌握新的分析方法和设计工具，以适应不断变化的电力系统需求。</a:t>
            </a:r>
          </a:p>
          <a:p>
            <a:pPr marL="203200" lvl="0" indent="-203200">
              <a:lnSpc>
                <a:spcPct val="77000"/>
              </a:lnSpc>
              <a:buFont typeface="Arial"/>
              <a:buChar char="•"/>
            </a:pPr>
            <a:r>
              <a:rPr lang="en-US" sz="1425">
                <a:solidFill>
                  <a:schemeClr val="dk1"/>
                </a:solidFill>
                <a:latin typeface="Microsoft Yahei"/>
                <a:ea typeface="Microsoft Yahei"/>
                <a:cs typeface="Microsoft Yahei"/>
              </a:rPr>
              <a:t>自动化与智能化技术应用能力：熟练掌握自动化和智能化技术在电力系统中的应用，包括智能电网、自动化控制系统、智能电表等技术的使用和维护。同时，需要关注新技术的发展动态，不断提升自己的技术应用能力。</a:t>
            </a:r>
          </a:p>
          <a:p>
            <a:pPr marL="203200" lvl="0" indent="-203200">
              <a:lnSpc>
                <a:spcPct val="77000"/>
              </a:lnSpc>
              <a:buFont typeface="Arial"/>
              <a:buChar char="•"/>
            </a:pPr>
            <a:r>
              <a:rPr lang="en-US" sz="1425">
                <a:solidFill>
                  <a:schemeClr val="dk1"/>
                </a:solidFill>
                <a:latin typeface="Microsoft Yahei"/>
                <a:ea typeface="Microsoft Yahei"/>
                <a:cs typeface="Microsoft Yahei"/>
              </a:rPr>
              <a:t>团队协作与沟通能力：在电力项目规划和实施过程中，需要与多个部门和团队进行紧密合作和沟通。因此，需要具备良好的团队协作精神和沟通能力，能够与其他专业人员有效协作，确保项目的顺利实施。</a:t>
            </a:r>
          </a:p>
          <a:p>
            <a:pPr marL="203200" lvl="0" indent="-203200">
              <a:lnSpc>
                <a:spcPct val="77000"/>
              </a:lnSpc>
              <a:buFont typeface="Arial"/>
              <a:buChar char="•"/>
            </a:pPr>
            <a:r>
              <a:rPr lang="en-US" sz="1425">
                <a:solidFill>
                  <a:schemeClr val="dk1"/>
                </a:solidFill>
                <a:latin typeface="Microsoft Yahei"/>
                <a:ea typeface="Microsoft Yahei"/>
                <a:cs typeface="Microsoft Yahei"/>
              </a:rPr>
              <a:t>应对挑战的能力：随着电力行业的快速发展和变革，电力人员需要不断面对新的挑战和问题。因此，需要具备强烈的学习意愿和创新能力，能够积极应对挑战并寻求有效的解决方案。同时，还需要关注行业动态和技术发展趋势保持敏锐的洞察力和前瞻性思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电力系统基础知识掌握情况</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317" r="353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855" r="338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由发电厂、输电网、配电网和电力用户组成的整体，用于生产、输送、分配和消费电能。</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电力系统定义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基于电磁感应原理，实现电能的传输和转换，包括发电、输电、变电、配电和用电等五个环节。</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电力系统运行原理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电力系统基本概念与原理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直接参与生产、输送和分配电能的设备，如发电机、变压器、断路器、隔离开关等。</a:t>
            </a:r>
          </a:p>
        </p:txBody>
      </p:sp>
      <p:pic>
        <p:nvPicPr>
          <p:cNvPr id="6" name="Picture 6"/>
          <p:cNvPicPr>
            <a:picLocks noChangeAspect="1"/>
          </p:cNvPicPr>
          <p:nvPr/>
        </p:nvPicPr>
        <p:blipFill>
          <a:blip r:embed="rId2"/>
          <a:srcRect l="13250" r="13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一次设备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对一次设备和系统的运行状态进行测量、控制、监视和保护的设备，如继电保护装置、自动装置、测量仪表等。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二次设备</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333" r="13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用于实现电力系统内各设备间信息传递的设备，如电力线载波机、微波通信设备、光纤通信设备等。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通信设备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电气设备类型及功能介绍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电网运行规则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包括电网调度管理、设备运行管理、检修管理等方面的规定，确保电网安全、稳定、经济运行。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安全标准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涉及电气设备安全、人身安全、电网安全等方面的标准，如《电力安全工作规程》、《电气设备安全设计导则》等。电力人员需严格遵守相关安全标准，确保电力系统的安全运行。</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 r="3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电网运行规则和安全标准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专业技能提升与实践经验积累</a:t>
            </a:r>
          </a:p>
        </p:txBody>
      </p:sp>
      <p:sp>
        <p:nvSpPr>
          <p:cNvPr id="5" name="AutoShape 5"/>
          <p:cNvSpPr/>
          <p:nvPr/>
        </p:nvSpPr>
        <p:spPr>
          <a:xfrm>
            <a:off x="0" y="2818458"/>
            <a:ext cx="254000"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学习成果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通过培训学习，掌握了电力系统的基本原理、电气设备的结构和工作原理，以及相关的安全操作规程。</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培训参与情况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积极参加各类电力专业技能培训，如电力系统运行、电气设备维护与检修等，不断提高自身专业素养。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知识应用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将所学理论知识应用于实际工作中，提高了工作效率和安全性。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7" name="Picture 17"/>
          <p:cNvPicPr>
            <a:picLocks noChangeAspect="1"/>
          </p:cNvPicPr>
          <p:nvPr/>
        </p:nvPicPr>
        <p:blipFill>
          <a:blip r:embed="rId2">
            <a:alphaModFix/>
          </a:blip>
          <a:srcRect l="15833" r="1583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500" r="15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专业技能培训和学习成果展示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pic>
        <p:nvPicPr>
          <p:cNvPr id="8" name="Picture 8"/>
          <p:cNvPicPr>
            <a:picLocks noChangeAspect="1"/>
          </p:cNvPicPr>
          <p:nvPr/>
        </p:nvPicPr>
        <p:blipFill>
          <a:blip r:embed="rId2"/>
          <a:srcRect t="3906" b="390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894" b="48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现场操作经验分享及案例分析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操作经验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在电力现场工作中，积累了丰富的实践经验，如电气设备的安装、调试、运行和维护等。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案例分析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通过对多个典型案例的分析，总结了电力系统中常见的问题和解决方法，为今后的工作提供了有益的参考。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经验分享</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与同事分享现场操作经验，促进了团队整体技能水平的提升。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https://d.book118.com/688106102074006031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2024-09-08T13:32:05.542</cp:lastPrinted>
  <dcterms:created xsi:type="dcterms:W3CDTF">2024-09-08T05:32:05Z</dcterms:created>
  <dcterms:modified xsi:type="dcterms:W3CDTF">2024-09-08T05:32:07Z</dcterms:modified>
</cp:coreProperties>
</file>