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73942A-EFBF-4293-A572-6338F876DA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9835F0-EEF4-4430-91AA-2D7157F18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1A0109-FA85-4813-B6B7-D776ECFC3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338C7F-87CC-49A4-BD42-90A0E865B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A927C4-01C8-46BF-BBFB-7F964996E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B5209FA-0576-4CDF-84F1-8FF69EAF55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D49F8D4-5F5E-42AC-84DD-D561044C96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87C6B-D402-4C43-96F2-2DF91D67F1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EE44E0-9C7E-45D7-9B0E-8ABD31F2A2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002BEC-51D1-43B2-84C0-1775777EB2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70E2CA-D8F7-4B77-BCFA-6916FC537E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611301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气管切开术及并发症观察护理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术后并发症观察与护理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出院后注意事项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气管切开术介绍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68" r="3256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气管切开术是一种通过切开颈部气管前壁，以解除喉阻塞、方便吸痰和辅助呼吸的手术。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主要用于治疗喉阻塞、下呼吸道分泌物潴留、取气管异物等，以改善通气和换气功能，保障呼吸通畅。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喉阻塞、下呼吸道分泌物潴留、取气管异物等。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出血性疾病、严重高血压、心脏病等。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适应症与禁忌症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禁忌症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适应症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常规气管切开术、经皮气管切开术等。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步骤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麻醉、体位、消毒、切开、插入气管套管等。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术后并发症观察与护理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及时发现、有效止血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密切观察患者切口敷料渗血情况，如出现大量渗血，应立即通知医生并协助医生进行止血处理。保持引流管通畅，避免因引流不畅导致血液淤积。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预防感染、促进吸收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观察患者皮下气肿的范围和程度，轻度皮下气肿无需特殊处理，可自行吸收。如气肿严重，应保持皮肤清洁干燥，预防感染。同时，可采取加压包扎、穿刺抽气等方法促进气体吸收。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皮下气肿观察与护理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及时发现、协助处理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注意观察患者呼吸情况，如出现气胸症状（如呼吸困难、发绀等），应及时通知医生进行处理。协助医生进行胸腔闭式引流术，保持引流管通畅，观察引流液的颜色、性质和量。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气胸观察与护理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严密监测、预防感染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纵膈气肿可能导致严重并发症，因此需密切监测患者生命体征。保持呼吸道通畅，避免因呼吸困难导致缺氧。预防感染，遵医嘱使用抗生素。如气肿严重，可采取穿刺排气等紧急处理措施。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纵膈气肿观察与护理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https://d.book118.com/688106113012006027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2024-09-04T16:36:03.801</cp:lastPrinted>
  <dcterms:created xsi:type="dcterms:W3CDTF">2024-09-04T08:36:03Z</dcterms:created>
  <dcterms:modified xsi:type="dcterms:W3CDTF">2024-09-04T08:36:05Z</dcterms:modified>
</cp:coreProperties>
</file>