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181FA-1466-4FE3-BBF2-2CBD08B22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1BE38-E7CC-44CF-A902-9EA0F0EFB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47ABE-0300-4481-82E7-549AAD2FC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7B228-71DC-4864-BE68-6C5B17A6F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C3C9EF-93CA-4932-8A5D-6ED6A1FBF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83F794-DC1F-478D-8B82-59F042F5E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630B78-ED1E-4B4E-8E02-B703EA44C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EDC01-FF4A-482A-8023-931952155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3C001-E950-49E0-B056-BC919825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B7A4B-1B10-4348-BB90-E7339D105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74BB9-C046-44F3-835A-E683784A7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06120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口腔激光治疗仪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口腔激光治疗仪简介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口腔激光治疗仪的应用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口腔激光治疗仪的优势与风险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口腔激光治疗仪的市场与前景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口腔激光治疗仪的研发与改进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口腔激光治疗仪简介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31" r="106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口腔激光治疗仪是一种利用激光技术进行口腔疾病治疗的医疗设备。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具有微创、止血效果好、恢复快、减少感染等优点，为口腔疾病的治疗提供了新的选择。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激光具有高能量、单色性、方向性等特点，能够迅速地作用于病变组织，实现精确的切割和汽化。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通过激光的照射，对病变组织进行精确的切除、汽化或凝固，从而达到治疗的目的。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激光的特性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20世纪60年代，激光技术开始应用于口腔医学领域。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经过几十年的发展，口腔激光治疗仪在技术上不断改进和完善，逐渐成为口腔医学领域的重要治疗工具。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随着科技的进步和医学的发展，口腔激光治疗仪将会更加智能化、微创化和个性化，为口腔疾病的治疗提供更加高效和安全的方法。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口腔激光治疗仪的应用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激光治疗能够杀死牙周袋内的细菌，减轻炎症反应，促进牙周组织再生。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激光治疗可以预防牙周病的发生，通过杀菌和抗炎作用，降低牙周病的风险。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激光治疗能够快速缓解口腔溃疡引起的疼痛，提高患者的生活质量。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快速止痛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激光治疗能够促进口腔溃疡的愈合，缩短病程，减少并发症的发生。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促进愈合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口腔溃疡治疗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188" r="26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激光技术可以用于口腔癌的早期诊断，提高诊断的准确性和可靠性。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激光治疗可以作为口腔癌的辅助治疗手段，提高治疗效果和患者的生存率。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口腔癌治疗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牙齿美白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安全有效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激光牙齿美白技术安全有效，对牙齿无损伤，效果持久。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快速美白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激光牙齿美白技术能够快速美白牙齿，短时间内达到明显效果。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口腔激光治疗仪的优势与风险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https://d.book118.com/688106120016006025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2024-09-01T14:09:56.331</cp:lastPrinted>
  <dcterms:created xsi:type="dcterms:W3CDTF">2024-09-01T06:09:56Z</dcterms:created>
  <dcterms:modified xsi:type="dcterms:W3CDTF">2024-09-01T06:09:58Z</dcterms:modified>
</cp:coreProperties>
</file>