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FC182-B7F3-416F-B3BD-99673A28C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9B2F6-57FC-406B-8381-DC7F2A012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4719F-0BDC-498F-B127-D64A7745D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9CFAC8-1F9F-4669-8557-5127F7D27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E57B2A-519A-4BE1-81D1-4086C60B1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4B10B7-D756-42CE-81C4-8A5F9BD30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498EE0-97FC-4381-BD14-8E68B6A80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FBE036-56BF-43E8-B0D9-127DC8F88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38F3D-03DC-476B-BBA7-B5CCFD928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626776-83D8-48A9-A91C-4DC90D6B3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018B2-3884-4C4A-858D-31280DDEB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06124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突发事件紧急医学救援培训团队合作与协调能力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紧急医学救援团队组成与角色定位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突发事件现场评估与应对策略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团队协作技能提升方法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协调能力培养途径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529" b="55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提高应对突发事件的能力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通过培训，使团队成员了解突发事件的特征和处理流程，提高应对能力。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加强紧急医学救援技能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培训团队成员掌握基本的紧急医学救援技能，如止血、包扎、心肺复苏等。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推动团队合作与协调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强化团队成员间的沟通与协作，提高整体救援效率。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通过团队合作与协调，能够更合理地分配人力、物力资源，确保救援工作的顺利进行。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提高救援效率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增强应对能力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团队成员间的紧密合作与协调配合能够缩短救援时间，提高救援效率。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在面对复杂多变的突发事件时，良好的团队合作与协调能力有助于迅速制定并执行有效的救援方案。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团队合作与协调能力在紧急医学救援中的重要性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紧急医学救援团队组成与角色定位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后勤保障组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负责救援物资、药品、设备的采购、运输和保管，提供生活保障。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医技保障组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负责提供医学影像、实验室检测等技术支持，确保救治工作顺利进行。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协助医生进行救治工作，提供心理支持和护理服务。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指挥协调组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负责全面指挥、协调紧急医学救援工作，制定救援方案，调配资源。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医疗救治组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负责现场检伤分类、紧急救治、转运伤员等工作，提供专业医疗支持。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团队组成及职责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各组成员应明确自己的职责和角色定位，做到分工明确、责任到人。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542" r="13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明确角色定位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各组之间应建立紧密的协作关系，相互支持、密切配合，确保救援工作高效进行。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加强协作配合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定期召开团队会议，分享工作进展、交流经验教训，促进团队协作和整体效能提升。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建立沟通机制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角色定位与协作关系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利用现代信息技术手段，建立紧急医学救援信息共享平台，实现实时信息传递和共享。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建立信息共享平台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对团队成员进行沟通技巧和应急沟通能力的培训，提高沟通效率和准确性。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加强沟通培训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对团队沟通和协作能力进行定期评估，及时发现问题并采取改进措施，不断提升团队整体效能。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有效沟通与信息共享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突发事件现场评估与应对策略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危险区域划定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根据现场情况，划定危险区域和安全区域，设立警戒线，防止未经授权人员进入危险区域。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环境安全评估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迅速评估现场环境，识别潜在的危险因素，如火灾、爆炸、有毒物质泄漏等，确保救援人员安全。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防护措施采取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针对现场危险因素，采取相应的防护措施，如佩戴防护装备、使用防护器材等，确保救援人员不受伤害。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现场环境评估及危险因素识别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利用检伤分类法等方法，迅速对患者的伤情进行评估，确定患者的轻重缓急。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伤情快速评估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根据伤情评估结果，将患者分为轻伤、重伤和危重三类，分别采取相应的救治措施。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患者分类处理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遵循先救命后治伤、先重伤后轻伤的原则，优先处理危重患者和重伤患者。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救治优先顺序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患者伤情评估与分类处理原则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资源合理利用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合理规划和使用救援资源，避免浪费和不必要的消耗，确保资源的高效利用。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资源动态调整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根据现场情况的变化和救援任务的进展，及时调整资源分配和使用计划，确保资源的合理配置和有效利用。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资源快速调配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根据现场需求和救援任务，迅速调配医疗救援资源，包括医护人员、药品、设备等。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458" r="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资源调配与合理利用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团队协作技能提升方法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https://d.book118.com/688106124135006036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2024-09-16T11:06:27.829</cp:lastPrinted>
  <dcterms:created xsi:type="dcterms:W3CDTF">2024-09-16T03:06:27Z</dcterms:created>
  <dcterms:modified xsi:type="dcterms:W3CDTF">2024-09-16T03:06:30Z</dcterms:modified>
</cp:coreProperties>
</file>