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93789" r:id="rId2"/>
  </p:sldMasterIdLst>
  <p:sldIdLst>
    <p:sldId id="259" r:id="rId3"/>
    <p:sldId id="262" r:id="rId4"/>
    <p:sldId id="264" r:id="rId5"/>
  </p:sldIdLst>
  <p:sldSz cx="12192000" cy="6858000"/>
  <p:notesSz cx="6858000" cy="9144000"/>
  <p:custDataLst>
    <p:tags r:id="rId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tags" Target="tags/tag82.xml" /><Relationship Id="rId7" Type="http://schemas.openxmlformats.org/officeDocument/2006/relationships/presProps" Target="presProps.xml" /><Relationship Id="rId8" Type="http://schemas.openxmlformats.org/officeDocument/2006/relationships/viewProps" Target="viewProps.xml" /><Relationship Id="rId9" Type="http://schemas.openxmlformats.org/officeDocument/2006/relationships/theme" Target="theme/theme1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.xml" /><Relationship Id="rId2" Type="http://schemas.openxmlformats.org/officeDocument/2006/relationships/tags" Target="../tags/tag8.xml" /><Relationship Id="rId3" Type="http://schemas.openxmlformats.org/officeDocument/2006/relationships/tags" Target="../tags/tag9.xml" /><Relationship Id="rId4" Type="http://schemas.openxmlformats.org/officeDocument/2006/relationships/tags" Target="../tags/tag10.xml" /><Relationship Id="rId5" Type="http://schemas.openxmlformats.org/officeDocument/2006/relationships/tags" Target="../tags/tag11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tags" Target="../tags/tag16.xml" /><Relationship Id="rId7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tags" Target="../tags/tag22.xml" /><Relationship Id="rId8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3.xml" /><Relationship Id="rId2" Type="http://schemas.openxmlformats.org/officeDocument/2006/relationships/tags" Target="../tags/tag24.xml" /><Relationship Id="rId3" Type="http://schemas.openxmlformats.org/officeDocument/2006/relationships/tags" Target="../tags/tag25.xml" /><Relationship Id="rId4" Type="http://schemas.openxmlformats.org/officeDocument/2006/relationships/tags" Target="../tags/tag26.xml" /><Relationship Id="rId5" Type="http://schemas.openxmlformats.org/officeDocument/2006/relationships/tags" Target="../tags/tag27.xml" /><Relationship Id="rId6" Type="http://schemas.openxmlformats.org/officeDocument/2006/relationships/tags" Target="../tags/tag28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9.xml" /><Relationship Id="rId2" Type="http://schemas.openxmlformats.org/officeDocument/2006/relationships/tags" Target="../tags/tag30.xml" /><Relationship Id="rId3" Type="http://schemas.openxmlformats.org/officeDocument/2006/relationships/tags" Target="../tags/tag31.xml" /><Relationship Id="rId4" Type="http://schemas.openxmlformats.org/officeDocument/2006/relationships/tags" Target="../tags/tag32.xml" /><Relationship Id="rId5" Type="http://schemas.openxmlformats.org/officeDocument/2006/relationships/tags" Target="../tags/tag33.xml" /><Relationship Id="rId6" Type="http://schemas.openxmlformats.org/officeDocument/2006/relationships/tags" Target="../tags/tag34.xml" /><Relationship Id="rId7" Type="http://schemas.openxmlformats.org/officeDocument/2006/relationships/tags" Target="../tags/tag35.xml" /><Relationship Id="rId8" Type="http://schemas.openxmlformats.org/officeDocument/2006/relationships/tags" Target="../tags/tag36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1.xml" /><Relationship Id="rId2" Type="http://schemas.openxmlformats.org/officeDocument/2006/relationships/tags" Target="../tags/tag42.xml" /><Relationship Id="rId3" Type="http://schemas.openxmlformats.org/officeDocument/2006/relationships/tags" Target="../tags/tag43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4.xml" /><Relationship Id="rId2" Type="http://schemas.openxmlformats.org/officeDocument/2006/relationships/tags" Target="../tags/tag45.xml" /><Relationship Id="rId3" Type="http://schemas.openxmlformats.org/officeDocument/2006/relationships/tags" Target="../tags/tag46.xml" /><Relationship Id="rId4" Type="http://schemas.openxmlformats.org/officeDocument/2006/relationships/tags" Target="../tags/tag47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tags" Target="../tags/tag52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tags" Target="../tags/tag57.xml" /><Relationship Id="rId7" Type="http://schemas.openxmlformats.org/officeDocument/2006/relationships/tags" Target="../tags/tag58.xml" /><Relationship Id="rId8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1195B30-DEF7-4505-B8FA-00DB78B5B0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592C281-CC73-4991-8F29-18940A88C4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858B790-F832-4AAE-B863-61D17036CB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278DCC1-A0B3-441B-B6F0-B4AA7942B6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707CEF8-6299-43D0-8AB0-4003261468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139F3E0-2CCF-45ED-90A1-57EE20708C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E6F22E9-A18C-4A29-9F37-193D5249B7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56A0023-554E-46AD-891D-686C52B0DF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83AD9A1-86DF-4244-9815-037A767918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DBA8C52-C912-4475-BB99-6A89B1B804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CE25251-F49D-4173-B3BF-332E7B8D91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@png_bg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1414923" y="1742132"/>
            <a:ext cx="10777077" cy="5115868"/>
          </a:xfrm>
          <a:prstGeom prst="rect">
            <a:avLst/>
          </a:prstGeom>
        </p:spPr>
      </p:pic>
      <p:sp>
        <p:nvSpPr>
          <p:cNvPr id="1048664" name="标题 1"/>
          <p:cNvSpPr>
            <a:spLocks noGrp="1"/>
          </p:cNvSpPr>
          <p:nvPr userDrawn="1">
            <p:ph type="ctrTitle"/>
            <p:custDataLst>
              <p:tags r:id="rId3"/>
            </p:custDataLst>
          </p:nvPr>
        </p:nvSpPr>
        <p:spPr>
          <a:xfrm>
            <a:off x="694800" y="1955258"/>
            <a:ext cx="6094615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6" name="署名占位符 10"/>
          <p:cNvSpPr>
            <a:spLocks noGrp="1"/>
          </p:cNvSpPr>
          <p:nvPr userDrawn="1">
            <p:ph type="body" sz="quarter" idx="17" hasCustomPrompt="1"/>
            <p:custDataLst>
              <p:tags r:id="rId4"/>
            </p:custDataLst>
          </p:nvPr>
        </p:nvSpPr>
        <p:spPr>
          <a:xfrm>
            <a:off x="694690" y="4182110"/>
            <a:ext cx="3918585" cy="504190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sp>
        <p:nvSpPr>
          <p:cNvPr id="1048668" name="日期占位符 3"/>
          <p:cNvSpPr>
            <a:spLocks noGrp="1"/>
          </p:cNvSpPr>
          <p:nvPr>
            <p:ph type="dt" sz="half" idx="18"/>
            <p:custDataLst>
              <p:tags r:id="rId5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0" name="页脚占位符 4"/>
          <p:cNvSpPr>
            <a:spLocks noGrp="1"/>
          </p:cNvSpPr>
          <p:nvPr>
            <p:ph type="ftr" sz="quarter" idx="19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72" name="灯片编号占位符 5"/>
          <p:cNvSpPr>
            <a:spLocks noGrp="1"/>
          </p:cNvSpPr>
          <p:nvPr>
            <p:ph type="sldNum" sz="quarter" idx="20"/>
            <p:custDataLst>
              <p:tags r:id="rId7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7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7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5" name="@png_bg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2551882"/>
            <a:ext cx="7341844" cy="4302942"/>
          </a:xfrm>
          <a:prstGeom prst="rect">
            <a:avLst/>
          </a:prstGeom>
        </p:spPr>
      </p:pic>
      <p:sp>
        <p:nvSpPr>
          <p:cNvPr id="1048684" name="标题 1"/>
          <p:cNvSpPr>
            <a:spLocks noGrp="1"/>
          </p:cNvSpPr>
          <p:nvPr userDrawn="1">
            <p:ph type="title" hasCustomPrompt="1"/>
            <p:custDataLst>
              <p:tags r:id="rId3"/>
            </p:custDataLst>
          </p:nvPr>
        </p:nvSpPr>
        <p:spPr>
          <a:xfrm>
            <a:off x="2114416" y="1303507"/>
            <a:ext cx="2880000" cy="2346658"/>
          </a:xfrm>
        </p:spPr>
        <p:txBody>
          <a:bodyPr anchor="ctr">
            <a:normAutofit/>
          </a:bodyPr>
          <a:lstStyle>
            <a:lvl1pPr>
              <a:defRPr sz="4400"/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686" name="日期占位符 3"/>
          <p:cNvSpPr>
            <a:spLocks noGrp="1"/>
          </p:cNvSpPr>
          <p:nvPr userDrawn="1"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8" name="页脚占位符 4"/>
          <p:cNvSpPr>
            <a:spLocks noGrp="1"/>
          </p:cNvSpPr>
          <p:nvPr userDrawn="1"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90" name="灯片编号占位符 5"/>
          <p:cNvSpPr>
            <a:spLocks noGrp="1"/>
          </p:cNvSpPr>
          <p:nvPr userDrawn="1"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@png_bg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2987730" y="1496287"/>
            <a:ext cx="9204270" cy="5358465"/>
          </a:xfrm>
          <a:prstGeom prst="rect">
            <a:avLst/>
          </a:prstGeom>
        </p:spPr>
      </p:pic>
      <p:sp>
        <p:nvSpPr>
          <p:cNvPr id="1048692" name="标题 1"/>
          <p:cNvSpPr>
            <a:spLocks noGrp="1"/>
          </p:cNvSpPr>
          <p:nvPr userDrawn="1">
            <p:ph type="title"/>
            <p:custDataLst>
              <p:tags r:id="rId3"/>
            </p:custDataLst>
          </p:nvPr>
        </p:nvSpPr>
        <p:spPr>
          <a:xfrm>
            <a:off x="1322070" y="3168015"/>
            <a:ext cx="8319770" cy="2193925"/>
          </a:xfrm>
        </p:spPr>
        <p:txBody>
          <a:bodyPr anchor="t">
            <a:normAutofit/>
          </a:bodyPr>
          <a:lstStyle>
            <a:lvl1pPr algn="l">
              <a:defRPr sz="44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94" name="节编号 3"/>
          <p:cNvSpPr>
            <a:spLocks noGrp="1"/>
          </p:cNvSpPr>
          <p:nvPr userDrawn="1">
            <p:ph type="body" sz="quarter" idx="13" hasCustomPrompt="1"/>
            <p:custDataLst>
              <p:tags r:id="rId4"/>
            </p:custDataLst>
          </p:nvPr>
        </p:nvSpPr>
        <p:spPr>
          <a:xfrm>
            <a:off x="1322070" y="1767840"/>
            <a:ext cx="8319770" cy="1224280"/>
          </a:xfrm>
        </p:spPr>
        <p:txBody>
          <a:bodyPr anchor="b">
            <a:noAutofit/>
          </a:bodyPr>
          <a:lstStyle>
            <a:lvl1pPr marL="0" indent="0" algn="l">
              <a:buNone/>
              <a:defRPr sz="8000" b="1"/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  <p:sp>
        <p:nvSpPr>
          <p:cNvPr id="1048696" name="日期占位符 2"/>
          <p:cNvSpPr>
            <a:spLocks noGrp="1"/>
          </p:cNvSpPr>
          <p:nvPr>
            <p:ph type="dt" sz="half" idx="14"/>
            <p:custDataLst>
              <p:tags r:id="rId5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8" name="页脚占位符 3"/>
          <p:cNvSpPr>
            <a:spLocks noGrp="1"/>
          </p:cNvSpPr>
          <p:nvPr>
            <p:ph type="ftr" sz="quarter" idx="15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0" name="灯片编号占位符 4"/>
          <p:cNvSpPr>
            <a:spLocks noGrp="1"/>
          </p:cNvSpPr>
          <p:nvPr>
            <p:ph type="sldNum" sz="quarter" idx="16"/>
            <p:custDataLst>
              <p:tags r:id="rId7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两栏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02" name="内容占位符 2"/>
          <p:cNvSpPr>
            <a:spLocks noGrp="1"/>
          </p:cNvSpPr>
          <p:nvPr>
            <p:ph sz="half" idx="1"/>
            <p:custDataLst>
              <p:tags r:id="rId1"/>
            </p:custDataLst>
          </p:nvPr>
        </p:nvSpPr>
        <p:spPr>
          <a:xfrm>
            <a:off x="694799" y="1266825"/>
            <a:ext cx="5181600" cy="491077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04" name="内容占位符 3"/>
          <p:cNvSpPr>
            <a:spLocks noGrp="1"/>
          </p:cNvSpPr>
          <p:nvPr>
            <p:ph sz="half" idx="2"/>
            <p:custDataLst>
              <p:tags r:id="rId2"/>
            </p:custDataLst>
          </p:nvPr>
        </p:nvSpPr>
        <p:spPr>
          <a:xfrm>
            <a:off x="6313200" y="1266825"/>
            <a:ext cx="5181600" cy="491077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06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8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10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712" name="标题 7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14" name="文本占位符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>
          <a:xfrm>
            <a:off x="694800" y="1277189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16" name="内容占位符 3"/>
          <p:cNvSpPr>
            <a:spLocks noGrp="1"/>
          </p:cNvSpPr>
          <p:nvPr>
            <p:ph sz="half" idx="2"/>
            <p:custDataLst>
              <p:tags r:id="rId2"/>
            </p:custDataLst>
          </p:nvPr>
        </p:nvSpPr>
        <p:spPr>
          <a:xfrm>
            <a:off x="694800" y="1916723"/>
            <a:ext cx="5157787" cy="427294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18" name="文本占位符 4"/>
          <p:cNvSpPr>
            <a:spLocks noGrp="1"/>
          </p:cNvSpPr>
          <p:nvPr>
            <p:ph type="body" sz="quarter" idx="3"/>
            <p:custDataLst>
              <p:tags r:id="rId3"/>
            </p:custDataLst>
          </p:nvPr>
        </p:nvSpPr>
        <p:spPr>
          <a:xfrm>
            <a:off x="6311612" y="1277189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20" name="内容占位符 5"/>
          <p:cNvSpPr>
            <a:spLocks noGrp="1"/>
          </p:cNvSpPr>
          <p:nvPr>
            <p:ph sz="quarter" idx="4"/>
            <p:custDataLst>
              <p:tags r:id="rId4"/>
            </p:custDataLst>
          </p:nvPr>
        </p:nvSpPr>
        <p:spPr>
          <a:xfrm>
            <a:off x="6311612" y="1916723"/>
            <a:ext cx="5183188" cy="427294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22" name="日期占位符 10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4" name="页脚占位符 11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26" name="灯片编号占位符 12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728" name="标题 13"/>
          <p:cNvSpPr>
            <a:spLocks noGrp="1"/>
          </p:cNvSpPr>
          <p:nvPr>
            <p:ph type="title"/>
            <p:custDataLst>
              <p:tags r:id="rId8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3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3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3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44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85800" y="360000"/>
            <a:ext cx="10814050" cy="5817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46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8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0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52" name="文本占位符 2"/>
          <p:cNvSpPr>
            <a:spLocks noGrp="1"/>
          </p:cNvSpPr>
          <p:nvPr>
            <p:ph type="body" idx="1" hasCustomPrompt="1"/>
            <p:custDataLst>
              <p:tags r:id="rId1"/>
            </p:custDataLst>
          </p:nvPr>
        </p:nvSpPr>
        <p:spPr>
          <a:xfrm>
            <a:off x="694799" y="1266825"/>
            <a:ext cx="10805051" cy="576000"/>
          </a:xfrm>
        </p:spPr>
        <p:txBody>
          <a:bodyPr anchor="t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760" name="标题 3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@png_bg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2400300" y="1409248"/>
            <a:ext cx="9791699" cy="5448751"/>
          </a:xfrm>
          <a:prstGeom prst="rect">
            <a:avLst/>
          </a:prstGeom>
        </p:spPr>
      </p:pic>
      <p:sp>
        <p:nvSpPr>
          <p:cNvPr id="1048762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694799" y="1954800"/>
            <a:ext cx="6094800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64" name="署名占位符 10"/>
          <p:cNvSpPr>
            <a:spLocks noGrp="1"/>
          </p:cNvSpPr>
          <p:nvPr>
            <p:ph type="body" sz="quarter" idx="17" hasCustomPrompt="1"/>
            <p:custDataLst>
              <p:tags r:id="rId4"/>
            </p:custDataLst>
          </p:nvPr>
        </p:nvSpPr>
        <p:spPr>
          <a:xfrm>
            <a:off x="694690" y="4182110"/>
            <a:ext cx="3918585" cy="504190"/>
          </a:xfrm>
        </p:spPr>
        <p:txBody>
          <a:bodyPr vert="horz" lIns="0" tIns="0" rIns="0" bIns="0" rtlCol="0" anchor="ctr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 typeface="Arial" pitchFamily="34" charset="0"/>
              <a:buNone/>
              <a:defRPr kumimoji="0" lang="zh-CN" altLang="en-US" sz="1800" b="0" i="0" u="none" strike="noStrike" kern="1200" cap="none" spc="0" normalizeH="0" baseline="0" noProof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sp>
        <p:nvSpPr>
          <p:cNvPr id="1048766" name="日期占位符 2"/>
          <p:cNvSpPr>
            <a:spLocks noGrp="1"/>
          </p:cNvSpPr>
          <p:nvPr>
            <p:ph type="dt" sz="half" idx="18"/>
            <p:custDataLst>
              <p:tags r:id="rId5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8" name="页脚占位符 3"/>
          <p:cNvSpPr>
            <a:spLocks noGrp="1"/>
          </p:cNvSpPr>
          <p:nvPr>
            <p:ph type="ftr" sz="quarter" idx="19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70" name="灯片编号占位符 4"/>
          <p:cNvSpPr>
            <a:spLocks noGrp="1"/>
          </p:cNvSpPr>
          <p:nvPr>
            <p:ph type="sldNum" sz="quarter" idx="20"/>
            <p:custDataLst>
              <p:tags r:id="rId7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59.xml" /><Relationship Id="rId13" Type="http://schemas.openxmlformats.org/officeDocument/2006/relationships/tags" Target="../tags/tag60.xml" /><Relationship Id="rId14" Type="http://schemas.openxmlformats.org/officeDocument/2006/relationships/tags" Target="../tags/tag61.xml" /><Relationship Id="rId15" Type="http://schemas.openxmlformats.org/officeDocument/2006/relationships/tags" Target="../tags/tag62.xml" /><Relationship Id="rId16" Type="http://schemas.openxmlformats.org/officeDocument/2006/relationships/tags" Target="../tags/tag63.xml" /><Relationship Id="rId17" Type="http://schemas.openxmlformats.org/officeDocument/2006/relationships/tags" Target="../tags/tag64.xml" /><Relationship Id="rId18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94800" y="360000"/>
            <a:ext cx="10800000" cy="720000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54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94799" y="1266825"/>
            <a:ext cx="10799999" cy="491077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56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94799" y="6356350"/>
            <a:ext cx="28866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8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0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88419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2" name="KSO_TEMPLATE" hidden="1"/>
          <p:cNvSpPr/>
          <p:nvPr userDrawn="1">
            <p:custDataLst>
              <p:tags r:id="rId17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93779" r:id="rId2"/>
    <p:sldLayoutId id="2147493780" r:id="rId3"/>
    <p:sldLayoutId id="2147493781" r:id="rId4"/>
    <p:sldLayoutId id="2147493782" r:id="rId5"/>
    <p:sldLayoutId id="2147493783" r:id="rId6"/>
    <p:sldLayoutId id="2147493784" r:id="rId7"/>
    <p:sldLayoutId id="2147493785" r:id="rId8"/>
    <p:sldLayoutId id="2147493786" r:id="rId9"/>
    <p:sldLayoutId id="2147493787" r:id="rId10"/>
    <p:sldLayoutId id="2147493788" r:id="rId11"/>
  </p:sldLayoutIdLst>
  <p:transition/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1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65.xml" /><Relationship Id="rId3" Type="http://schemas.openxmlformats.org/officeDocument/2006/relationships/tags" Target="../tags/tag66.xml" /><Relationship Id="rId4" Type="http://schemas.openxmlformats.org/officeDocument/2006/relationships/tags" Target="../tags/tag6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76.xml" /><Relationship Id="rId11" Type="http://schemas.openxmlformats.org/officeDocument/2006/relationships/tags" Target="../tags/tag77.xml" /><Relationship Id="rId12" Type="http://schemas.openxmlformats.org/officeDocument/2006/relationships/tags" Target="../tags/tag78.xml" /><Relationship Id="rId13" Type="http://schemas.openxmlformats.org/officeDocument/2006/relationships/tags" Target="../tags/tag79.xml" /><Relationship Id="rId14" Type="http://schemas.openxmlformats.org/officeDocument/2006/relationships/tags" Target="../tags/tag80.xml" /><Relationship Id="rId15" Type="http://schemas.openxmlformats.org/officeDocument/2006/relationships/tags" Target="../tags/tag81.xml" /><Relationship Id="rId2" Type="http://schemas.openxmlformats.org/officeDocument/2006/relationships/tags" Target="../tags/tag68.xml" /><Relationship Id="rId3" Type="http://schemas.openxmlformats.org/officeDocument/2006/relationships/tags" Target="../tags/tag69.xml" /><Relationship Id="rId4" Type="http://schemas.openxmlformats.org/officeDocument/2006/relationships/tags" Target="../tags/tag70.xml" /><Relationship Id="rId5" Type="http://schemas.openxmlformats.org/officeDocument/2006/relationships/tags" Target="../tags/tag71.xml" /><Relationship Id="rId6" Type="http://schemas.openxmlformats.org/officeDocument/2006/relationships/tags" Target="../tags/tag72.xml" /><Relationship Id="rId7" Type="http://schemas.openxmlformats.org/officeDocument/2006/relationships/tags" Target="../tags/tag73.xml" /><Relationship Id="rId8" Type="http://schemas.openxmlformats.org/officeDocument/2006/relationships/tags" Target="../tags/tag74.xml" /><Relationship Id="rId9" Type="http://schemas.openxmlformats.org/officeDocument/2006/relationships/tags" Target="../tags/tag7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88107133043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安全生产月主题活动成效展示PPT大纲</a:t>
            </a:r>
            <a:endParaRPr lang="zh-CN" altLang="en-US"/>
          </a:p>
        </p:txBody>
      </p:sp>
      <p:sp>
        <p:nvSpPr>
          <p:cNvPr id="1048650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汇报人：</a:t>
            </a:r>
            <a:r>
              <a:rPr lang="en-US" altLang="zh-CN"/>
              <a:t>XX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78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784" name="序号"/>
          <p:cNvSpPr txBox="1"/>
          <p:nvPr>
            <p:custDataLst>
              <p:tags r:id="rId3"/>
            </p:custDataLst>
          </p:nvPr>
        </p:nvSpPr>
        <p:spPr>
          <a:xfrm>
            <a:off x="5643245" y="1662430"/>
            <a:ext cx="658495" cy="504190"/>
          </a:xfrm>
          <a:prstGeom prst="rect">
            <a:avLst/>
          </a:prstGeom>
          <a:noFill/>
        </p:spPr>
        <p:txBody>
          <a:bodyPr wrap="non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01</a:t>
            </a: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48786" name="项标题"/>
          <p:cNvSpPr txBox="1"/>
          <p:nvPr>
            <p:custDataLst>
              <p:tags r:id="rId4"/>
            </p:custDataLst>
          </p:nvPr>
        </p:nvSpPr>
        <p:spPr>
          <a:xfrm>
            <a:off x="6717030" y="1663065"/>
            <a:ext cx="4608195" cy="50419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b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单击添加目录项标题</a:t>
            </a:r>
            <a:endParaRPr lang="zh-CN" altLang="en-US" b="1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48788" name="序号"/>
          <p:cNvSpPr txBox="1"/>
          <p:nvPr>
            <p:custDataLst>
              <p:tags r:id="rId5"/>
            </p:custDataLst>
          </p:nvPr>
        </p:nvSpPr>
        <p:spPr>
          <a:xfrm>
            <a:off x="5643245" y="3200400"/>
            <a:ext cx="658495" cy="504190"/>
          </a:xfrm>
          <a:prstGeom prst="rect">
            <a:avLst/>
          </a:prstGeom>
          <a:noFill/>
        </p:spPr>
        <p:txBody>
          <a:bodyPr wrap="non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03</a:t>
            </a: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48790" name="项标题"/>
          <p:cNvSpPr txBox="1"/>
          <p:nvPr>
            <p:custDataLst>
              <p:tags r:id="rId6"/>
            </p:custDataLst>
          </p:nvPr>
        </p:nvSpPr>
        <p:spPr>
          <a:xfrm>
            <a:off x="6717030" y="3201035"/>
            <a:ext cx="4608195" cy="50419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b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安全生产月主题活动实施过程</a:t>
            </a:r>
            <a:endParaRPr lang="zh-CN" altLang="en-US" b="1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48792" name="序号"/>
          <p:cNvSpPr txBox="1"/>
          <p:nvPr>
            <p:custDataLst>
              <p:tags r:id="rId7"/>
            </p:custDataLst>
          </p:nvPr>
        </p:nvSpPr>
        <p:spPr>
          <a:xfrm>
            <a:off x="5643245" y="3969385"/>
            <a:ext cx="658495" cy="504190"/>
          </a:xfrm>
          <a:prstGeom prst="rect">
            <a:avLst/>
          </a:prstGeom>
          <a:noFill/>
        </p:spPr>
        <p:txBody>
          <a:bodyPr wrap="non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04</a:t>
            </a: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48794" name="项标题"/>
          <p:cNvSpPr txBox="1"/>
          <p:nvPr>
            <p:custDataLst>
              <p:tags r:id="rId8"/>
            </p:custDataLst>
          </p:nvPr>
        </p:nvSpPr>
        <p:spPr>
          <a:xfrm>
            <a:off x="6717030" y="3970020"/>
            <a:ext cx="4608195" cy="50419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b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安全生产月主题活动成效</a:t>
            </a:r>
            <a:endParaRPr lang="zh-CN" altLang="en-US" b="1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48796" name="序号"/>
          <p:cNvSpPr txBox="1"/>
          <p:nvPr>
            <p:custDataLst>
              <p:tags r:id="rId9"/>
            </p:custDataLst>
          </p:nvPr>
        </p:nvSpPr>
        <p:spPr>
          <a:xfrm>
            <a:off x="5643245" y="4738370"/>
            <a:ext cx="658495" cy="504190"/>
          </a:xfrm>
          <a:prstGeom prst="rect">
            <a:avLst/>
          </a:prstGeom>
          <a:noFill/>
        </p:spPr>
        <p:txBody>
          <a:bodyPr wrap="non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05</a:t>
            </a: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48798" name="项标题"/>
          <p:cNvSpPr txBox="1"/>
          <p:nvPr>
            <p:custDataLst>
              <p:tags r:id="rId10"/>
            </p:custDataLst>
          </p:nvPr>
        </p:nvSpPr>
        <p:spPr>
          <a:xfrm>
            <a:off x="6717030" y="4739005"/>
            <a:ext cx="4608195" cy="50419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b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安全生产月主题活动亮点和特色</a:t>
            </a:r>
            <a:endParaRPr lang="zh-CN" altLang="en-US" b="1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48800" name="序号"/>
          <p:cNvSpPr txBox="1"/>
          <p:nvPr>
            <p:custDataLst>
              <p:tags r:id="rId11"/>
            </p:custDataLst>
          </p:nvPr>
        </p:nvSpPr>
        <p:spPr>
          <a:xfrm>
            <a:off x="5643245" y="5507355"/>
            <a:ext cx="658495" cy="504190"/>
          </a:xfrm>
          <a:prstGeom prst="rect">
            <a:avLst/>
          </a:prstGeom>
          <a:noFill/>
        </p:spPr>
        <p:txBody>
          <a:bodyPr wrap="non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06</a:t>
            </a: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48802" name="项标题"/>
          <p:cNvSpPr txBox="1"/>
          <p:nvPr>
            <p:custDataLst>
              <p:tags r:id="rId12"/>
            </p:custDataLst>
          </p:nvPr>
        </p:nvSpPr>
        <p:spPr>
          <a:xfrm>
            <a:off x="6717030" y="5507990"/>
            <a:ext cx="4608195" cy="50419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b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安全生产月主题活动总结和展望</a:t>
            </a:r>
            <a:endParaRPr lang="zh-CN" altLang="en-US" b="1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48804" name="序号"/>
          <p:cNvSpPr txBox="1"/>
          <p:nvPr>
            <p:custDataLst>
              <p:tags r:id="rId13"/>
            </p:custDataLst>
          </p:nvPr>
        </p:nvSpPr>
        <p:spPr>
          <a:xfrm>
            <a:off x="5643245" y="2431415"/>
            <a:ext cx="658495" cy="504190"/>
          </a:xfrm>
          <a:prstGeom prst="rect">
            <a:avLst/>
          </a:prstGeom>
          <a:noFill/>
        </p:spPr>
        <p:txBody>
          <a:bodyPr wrap="non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02</a:t>
            </a: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48806" name="项标题"/>
          <p:cNvSpPr txBox="1"/>
          <p:nvPr>
            <p:custDataLst>
              <p:tags r:id="rId14"/>
            </p:custDataLst>
          </p:nvPr>
        </p:nvSpPr>
        <p:spPr>
          <a:xfrm>
            <a:off x="6717030" y="2432050"/>
            <a:ext cx="4608195" cy="50419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b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安全生产月主题活动概述</a:t>
            </a:r>
            <a:endParaRPr lang="zh-CN" altLang="en-US" b="1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</p:spTree>
    <p:custDataLst>
      <p:tags r:id="rId15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https://d.book118.com/688107133043006032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1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19.xml><?xml version="1.0" encoding="utf-8"?>
<p:tagLst xmlns:p="http://schemas.openxmlformats.org/presentationml/2006/main">
  <p:tag name="KSO_WM_BEAUTIFY_FLAG" val="#wm#"/>
  <p:tag name="KSO_WM_TAG_VERSION" val="3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2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2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273"/>
</p:tagLst>
</file>

<file path=ppt/tags/tag2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6"/>
</p:tagLst>
</file>

<file path=ppt/tags/tag2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3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3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6"/>
</p:tagLst>
</file>

<file path=ppt/tags/tag3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4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4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6"/>
</p:tagLst>
</file>

<file path=ppt/tags/tag5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5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5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f*2"/>
  <p:tag name="KSO_WM_UNIT_INDEX" val="2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5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18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6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18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611"/>
</p:tagLst>
</file>

<file path=ppt/tags/tag6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COLOR_TYPE" val="0"/>
  <p:tag name="KSO_WM_TEMPLATE_INDEX" val="20231218"/>
  <p:tag name="KSO_WM_TEMPLATE_MASTER_TYPE" val="0"/>
  <p:tag name="KSO_WM_TEMPLATE_SUBCATEGORY" val="29"/>
  <p:tag name="KSO_WM_TEMPLATE_THUMBS_INDEX" val="1、9"/>
</p:tagLst>
</file>

<file path=ppt/tags/tag65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8"/>
  <p:tag name="KSO_WM_UNIT_COMPATIBLE" val="0"/>
  <p:tag name="KSO_WM_UNIT_DIAGRAM_ISNUMVISUAL" val="0"/>
  <p:tag name="KSO_WM_UNIT_DIAGRAM_ISREFERUNIT" val="0"/>
  <p:tag name="KSO_WM_UNIT_HIGHLIGHT" val="0"/>
  <p:tag name="KSO_WM_UNIT_ID" val="custom20231218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 文档标题"/>
  <p:tag name="KSO_WM_UNIT_TYPE" val="a"/>
  <p:tag name="KSO_WM_UNIT_VALUE" val="30"/>
</p:tagLst>
</file>

<file path=ppt/tags/tag66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8"/>
  <p:tag name="KSO_WM_UNIT_COMPATIBLE" val="0"/>
  <p:tag name="KSO_WM_UNIT_DIAGRAM_ISNUMVISUAL" val="0"/>
  <p:tag name="KSO_WM_UNIT_DIAGRAM_ISREFERUNIT" val="0"/>
  <p:tag name="KSO_WM_UNIT_HIGHLIGHT" val="0"/>
  <p:tag name="KSO_WM_UNIT_ID" val="custom20231218_1*f*2"/>
  <p:tag name="KSO_WM_UNIT_INDEX" val="2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8"/>
</p:tagLst>
</file>

<file path=ppt/tags/tag67.xml><?xml version="1.0" encoding="utf-8"?>
<p:tagLst xmlns:p="http://schemas.openxmlformats.org/presentationml/2006/main">
  <p:tag name="KSO_WM_BEAUTIFY_FLAG" val="#wm#"/>
  <p:tag name="KSO_WM_SLIDE_ID" val="custom20231218_1"/>
  <p:tag name="KSO_WM_SLIDE_INDEX" val="1"/>
  <p:tag name="KSO_WM_SLIDE_ITEM_CNT" val="0"/>
  <p:tag name="KSO_WM_SLIDE_LAYOUT" val="a_f"/>
  <p:tag name="KSO_WM_SLIDE_LAYOUT_CNT" val="1_1"/>
  <p:tag name="KSO_WM_SLIDE_SUBTYPE" val="pureTxt"/>
  <p:tag name="KSO_WM_SLIDE_TYPE" val="title"/>
  <p:tag name="KSO_WM_TAG_VERSION" val="3.0"/>
  <p:tag name="KSO_WM_TEMPLATE_CATEGORY" val="custom"/>
  <p:tag name="KSO_WM_TEMPLATE_COLOR_TYPE" val="0"/>
  <p:tag name="KSO_WM_TEMPLATE_INDEX" val="20231218"/>
  <p:tag name="KSO_WM_TEMPLATE_MASTER_TYPE" val="0"/>
  <p:tag name="KSO_WM_TEMPLATE_SUBCATEGORY" val="29"/>
  <p:tag name="KSO_WM_TEMPLATE_THUMBS_INDEX" val="1、9"/>
</p:tagLst>
</file>

<file path=ppt/tags/tag68.xml><?xml version="1.0" encoding="utf-8"?>
<p:tagLst xmlns:p="http://schemas.openxmlformats.org/presentationml/2006/main">
  <p:tag name="KSO_WM_BEAUTIFY_FLAG" val="#wm#"/>
  <p:tag name="KSO_WM_DIAGRAM_GROUP_CODE" val="l1-1"/>
  <p:tag name="KSO_WM_TAG_VERSION" val="3.0"/>
  <p:tag name="KSO_WM_TEMPLATE_CATEGORY" val="custom"/>
  <p:tag name="KSO_WM_TEMPLATE_INDEX" val="20231218"/>
  <p:tag name="KSO_WM_UNIT_COMPATIBLE" val="0"/>
  <p:tag name="KSO_WM_UNIT_DIAGRAM_ISNUMVISUAL" val="0"/>
  <p:tag name="KSO_WM_UNIT_DIAGRAM_ISREFERUNIT" val="0"/>
  <p:tag name="KSO_WM_UNIT_HIGHLIGHT" val="0"/>
  <p:tag name="KSO_WM_UNIT_ID" val="custom20231218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3"/>
</p:tagLst>
</file>

<file path=ppt/tags/tag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2.5,&quot;width&quot;:447.4}"/>
  <p:tag name="KSO_WM_TAG_VERSION" val="3.0"/>
  <p:tag name="KSO_WM_TEMPLATE_CATEGORY" val="custom"/>
  <p:tag name="KSO_WM_TEMPLATE_INDEX" val="20231218"/>
  <p:tag name="KSO_WM_UNIT_COMPATIBLE" val="0"/>
  <p:tag name="KSO_WM_UNIT_DIAGRAM_ISNUMVISUAL" val="0"/>
  <p:tag name="KSO_WM_UNIT_DIAGRAM_ISREFERUNIT" val="0"/>
  <p:tag name="KSO_WM_UNIT_HIGHLIGHT" val="0"/>
  <p:tag name="KSO_WM_UNIT_ID" val="custom20231218_6*l_h_i*1_1_1"/>
  <p:tag name="KSO_WM_UNIT_INDEX" val="1_1_1"/>
  <p:tag name="KSO_WM_UNIT_LAYERLEVEL" val="1_1_1"/>
  <p:tag name="KSO_WM_UNIT_PRESET_TEXT" val="01"/>
  <p:tag name="KSO_WM_UNIT_SUBTYPE" val="d"/>
  <p:tag name="KSO_WM_UNIT_TYPE" val="l_h_i"/>
</p:tagLst>
</file>

<file path=ppt/tags/tag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2.5,&quot;width&quot;:447.4}"/>
  <p:tag name="KSO_WM_TAG_VERSION" val="3.0"/>
  <p:tag name="KSO_WM_TEMPLATE_CATEGORY" val="custom"/>
  <p:tag name="KSO_WM_TEMPLATE_INDEX" val="20231218"/>
  <p:tag name="KSO_WM_UNIT_COMPATIBLE" val="0"/>
  <p:tag name="KSO_WM_UNIT_DIAGRAM_ISNUMVISUAL" val="0"/>
  <p:tag name="KSO_WM_UNIT_DIAGRAM_ISREFERUNIT" val="0"/>
  <p:tag name="KSO_WM_UNIT_HIGHLIGHT" val="0"/>
  <p:tag name="KSO_WM_UNIT_ID" val="custom20231218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2.5,&quot;width&quot;:447.4}"/>
  <p:tag name="KSO_WM_TAG_VERSION" val="3.0"/>
  <p:tag name="KSO_WM_TEMPLATE_CATEGORY" val="custom"/>
  <p:tag name="KSO_WM_TEMPLATE_INDEX" val="20231218"/>
  <p:tag name="KSO_WM_UNIT_COMPATIBLE" val="0"/>
  <p:tag name="KSO_WM_UNIT_DIAGRAM_ISNUMVISUAL" val="0"/>
  <p:tag name="KSO_WM_UNIT_DIAGRAM_ISREFERUNIT" val="0"/>
  <p:tag name="KSO_WM_UNIT_HIGHLIGHT" val="0"/>
  <p:tag name="KSO_WM_UNIT_ID" val="custom20231218_6*l_h_i*1_3_1"/>
  <p:tag name="KSO_WM_UNIT_INDEX" val="1_3_1"/>
  <p:tag name="KSO_WM_UNIT_LAYERLEVEL" val="1_1_1"/>
  <p:tag name="KSO_WM_UNIT_PRESET_TEXT" val="03"/>
  <p:tag name="KSO_WM_UNIT_SUBTYPE" val="d"/>
  <p:tag name="KSO_WM_UNIT_TYPE" val="l_h_i"/>
</p:tagLst>
</file>

<file path=ppt/tags/tag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2.5,&quot;width&quot;:447.4}"/>
  <p:tag name="KSO_WM_TAG_VERSION" val="3.0"/>
  <p:tag name="KSO_WM_TEMPLATE_CATEGORY" val="custom"/>
  <p:tag name="KSO_WM_TEMPLATE_INDEX" val="20231218"/>
  <p:tag name="KSO_WM_UNIT_COMPATIBLE" val="0"/>
  <p:tag name="KSO_WM_UNIT_DIAGRAM_ISNUMVISUAL" val="0"/>
  <p:tag name="KSO_WM_UNIT_DIAGRAM_ISREFERUNIT" val="0"/>
  <p:tag name="KSO_WM_UNIT_HIGHLIGHT" val="0"/>
  <p:tag name="KSO_WM_UNIT_ID" val="custom20231218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2.5,&quot;width&quot;:447.4}"/>
  <p:tag name="KSO_WM_TAG_VERSION" val="3.0"/>
  <p:tag name="KSO_WM_TEMPLATE_CATEGORY" val="custom"/>
  <p:tag name="KSO_WM_TEMPLATE_INDEX" val="20231218"/>
  <p:tag name="KSO_WM_UNIT_COMPATIBLE" val="0"/>
  <p:tag name="KSO_WM_UNIT_DIAGRAM_ISNUMVISUAL" val="0"/>
  <p:tag name="KSO_WM_UNIT_DIAGRAM_ISREFERUNIT" val="0"/>
  <p:tag name="KSO_WM_UNIT_HIGHLIGHT" val="0"/>
  <p:tag name="KSO_WM_UNIT_ID" val="custom20231218_6*l_h_i*1_4_1"/>
  <p:tag name="KSO_WM_UNIT_INDEX" val="1_4_1"/>
  <p:tag name="KSO_WM_UNIT_LAYERLEVEL" val="1_1_1"/>
  <p:tag name="KSO_WM_UNIT_PRESET_TEXT" val="04"/>
  <p:tag name="KSO_WM_UNIT_SUBTYPE" val="d"/>
  <p:tag name="KSO_WM_UNIT_TYPE" val="l_h_i"/>
</p:tagLst>
</file>

<file path=ppt/tags/tag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2.5,&quot;width&quot;:447.4}"/>
  <p:tag name="KSO_WM_TAG_VERSION" val="3.0"/>
  <p:tag name="KSO_WM_TEMPLATE_CATEGORY" val="custom"/>
  <p:tag name="KSO_WM_TEMPLATE_INDEX" val="20231218"/>
  <p:tag name="KSO_WM_UNIT_COMPATIBLE" val="0"/>
  <p:tag name="KSO_WM_UNIT_DIAGRAM_ISNUMVISUAL" val="0"/>
  <p:tag name="KSO_WM_UNIT_DIAGRAM_ISREFERUNIT" val="0"/>
  <p:tag name="KSO_WM_UNIT_HIGHLIGHT" val="0"/>
  <p:tag name="KSO_WM_UNIT_ID" val="custom20231218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2.5,&quot;width&quot;:447.4}"/>
  <p:tag name="KSO_WM_TAG_VERSION" val="3.0"/>
  <p:tag name="KSO_WM_TEMPLATE_CATEGORY" val="custom"/>
  <p:tag name="KSO_WM_TEMPLATE_INDEX" val="20231218"/>
  <p:tag name="KSO_WM_UNIT_COMPATIBLE" val="0"/>
  <p:tag name="KSO_WM_UNIT_DIAGRAM_ISNUMVISUAL" val="0"/>
  <p:tag name="KSO_WM_UNIT_DIAGRAM_ISREFERUNIT" val="0"/>
  <p:tag name="KSO_WM_UNIT_HIGHLIGHT" val="0"/>
  <p:tag name="KSO_WM_UNIT_ID" val="custom20231218_6*l_h_i*1_5_1"/>
  <p:tag name="KSO_WM_UNIT_INDEX" val="1_5_1"/>
  <p:tag name="KSO_WM_UNIT_LAYERLEVEL" val="1_1_1"/>
  <p:tag name="KSO_WM_UNIT_PRESET_TEXT" val="05"/>
  <p:tag name="KSO_WM_UNIT_SUBTYPE" val="d"/>
  <p:tag name="KSO_WM_UNIT_TYPE" val="l_h_i"/>
</p:tagLst>
</file>

<file path=ppt/tags/tag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2.5,&quot;width&quot;:447.4}"/>
  <p:tag name="KSO_WM_TAG_VERSION" val="3.0"/>
  <p:tag name="KSO_WM_TEMPLATE_CATEGORY" val="custom"/>
  <p:tag name="KSO_WM_TEMPLATE_INDEX" val="20231218"/>
  <p:tag name="KSO_WM_UNIT_COMPATIBLE" val="0"/>
  <p:tag name="KSO_WM_UNIT_DIAGRAM_ISNUMVISUAL" val="0"/>
  <p:tag name="KSO_WM_UNIT_DIAGRAM_ISREFERUNIT" val="0"/>
  <p:tag name="KSO_WM_UNIT_HIGHLIGHT" val="0"/>
  <p:tag name="KSO_WM_UNIT_ID" val="custom20231218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2.5,&quot;width&quot;:447.4}"/>
  <p:tag name="KSO_WM_TAG_VERSION" val="3.0"/>
  <p:tag name="KSO_WM_TEMPLATE_CATEGORY" val="custom"/>
  <p:tag name="KSO_WM_TEMPLATE_INDEX" val="20231218"/>
  <p:tag name="KSO_WM_UNIT_COMPATIBLE" val="0"/>
  <p:tag name="KSO_WM_UNIT_DIAGRAM_ISNUMVISUAL" val="0"/>
  <p:tag name="KSO_WM_UNIT_DIAGRAM_ISREFERUNIT" val="0"/>
  <p:tag name="KSO_WM_UNIT_HIGHLIGHT" val="0"/>
  <p:tag name="KSO_WM_UNIT_ID" val="custom20231218_6*l_h_i*1_6_1"/>
  <p:tag name="KSO_WM_UNIT_INDEX" val="1_6_1"/>
  <p:tag name="KSO_WM_UNIT_LAYERLEVEL" val="1_1_1"/>
  <p:tag name="KSO_WM_UNIT_PRESET_TEXT" val="06"/>
  <p:tag name="KSO_WM_UNIT_SUBTYPE" val="d"/>
  <p:tag name="KSO_WM_UNIT_TYPE" val="l_h_i"/>
</p:tagLst>
</file>

<file path=ppt/tags/tag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2.5,&quot;width&quot;:447.4}"/>
  <p:tag name="KSO_WM_TAG_VERSION" val="3.0"/>
  <p:tag name="KSO_WM_TEMPLATE_CATEGORY" val="custom"/>
  <p:tag name="KSO_WM_TEMPLATE_INDEX" val="20231218"/>
  <p:tag name="KSO_WM_UNIT_COMPATIBLE" val="0"/>
  <p:tag name="KSO_WM_UNIT_DIAGRAM_ISNUMVISUAL" val="0"/>
  <p:tag name="KSO_WM_UNIT_DIAGRAM_ISREFERUNIT" val="0"/>
  <p:tag name="KSO_WM_UNIT_HIGHLIGHT" val="0"/>
  <p:tag name="KSO_WM_UNIT_ID" val="custom20231218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2.5,&quot;width&quot;:447.4}"/>
  <p:tag name="KSO_WM_TAG_VERSION" val="3.0"/>
  <p:tag name="KSO_WM_TEMPLATE_CATEGORY" val="custom"/>
  <p:tag name="KSO_WM_TEMPLATE_INDEX" val="20231218"/>
  <p:tag name="KSO_WM_UNIT_COMPATIBLE" val="0"/>
  <p:tag name="KSO_WM_UNIT_DIAGRAM_ISNUMVISUAL" val="0"/>
  <p:tag name="KSO_WM_UNIT_DIAGRAM_ISREFERUNIT" val="0"/>
  <p:tag name="KSO_WM_UNIT_HIGHLIGHT" val="0"/>
  <p:tag name="KSO_WM_UNIT_ID" val="custom20231218_6*l_h_i*1_2_1"/>
  <p:tag name="KSO_WM_UNIT_INDEX" val="1_2_1"/>
  <p:tag name="KSO_WM_UNIT_LAYERLEVEL" val="1_1_1"/>
  <p:tag name="KSO_WM_UNIT_PRESET_TEXT" val="02"/>
  <p:tag name="KSO_WM_UNIT_SUBTYPE" val="d"/>
  <p:tag name="KSO_WM_UNIT_TYPE" val="l_h_i"/>
</p:tagLst>
</file>

<file path=ppt/tags/tag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2.5,&quot;width&quot;:447.4}"/>
  <p:tag name="KSO_WM_TAG_VERSION" val="3.0"/>
  <p:tag name="KSO_WM_TEMPLATE_CATEGORY" val="custom"/>
  <p:tag name="KSO_WM_TEMPLATE_INDEX" val="20231218"/>
  <p:tag name="KSO_WM_UNIT_COMPATIBLE" val="0"/>
  <p:tag name="KSO_WM_UNIT_DIAGRAM_ISNUMVISUAL" val="0"/>
  <p:tag name="KSO_WM_UNIT_DIAGRAM_ISREFERUNIT" val="0"/>
  <p:tag name="KSO_WM_UNIT_HIGHLIGHT" val="0"/>
  <p:tag name="KSO_WM_UNIT_ID" val="custom20231218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81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1218_6"/>
  <p:tag name="KSO_WM_SLIDE_INDEX" val="6"/>
  <p:tag name="KSO_WM_SLIDE_ITEM_CNT" val="6"/>
  <p:tag name="KSO_WM_SLIDE_LAYOUT" val="a_l"/>
  <p:tag name="KSO_WM_SLIDE_LAYOUT_CNT" val="1_1"/>
  <p:tag name="KSO_WM_SLIDE_SUBTYPE" val="diag"/>
  <p:tag name="KSO_WM_SLIDE_TYPE" val="contents"/>
  <p:tag name="KSO_WM_TAG_VERSION" val="3.0"/>
  <p:tag name="KSO_WM_TEMPLATE_CATEGORY" val="custom"/>
  <p:tag name="KSO_WM_TEMPLATE_COLOR_TYPE" val="0"/>
  <p:tag name="KSO_WM_TEMPLATE_INDEX" val="20231218"/>
  <p:tag name="KSO_WM_TEMPLATE_MASTER_TYPE" val="0"/>
  <p:tag name="KSO_WM_TEMPLATE_SUBCATEGORY" val="29"/>
</p:tagLst>
</file>

<file path=ppt/tags/tag82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100">
      <a:dk1>
        <a:srgbClr val="000000"/>
      </a:dk1>
      <a:lt1>
        <a:srgbClr val="FFFFFF"/>
      </a:lt1>
      <a:dk2>
        <a:srgbClr val="001548"/>
      </a:dk2>
      <a:lt2>
        <a:srgbClr val="F5F7FF"/>
      </a:lt2>
      <a:accent1>
        <a:srgbClr val="615DFF"/>
      </a:accent1>
      <a:accent2>
        <a:srgbClr val="33C6FD"/>
      </a:accent2>
      <a:accent3>
        <a:srgbClr val="6694FC"/>
      </a:accent3>
      <a:accent4>
        <a:srgbClr val="9963FA"/>
      </a:accent4>
      <a:accent5>
        <a:srgbClr val="CC31F9"/>
      </a:accent5>
      <a:accent6>
        <a:srgbClr val="E646C8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16</Paragraphs>
  <Slides>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baseType="lpstr" size="7">
      <vt:lpstr>Arial</vt:lpstr>
      <vt:lpstr>Calibri</vt:lpstr>
      <vt:lpstr>微软雅黑</vt:lpstr>
      <vt:lpstr>Office Theme</vt:lpstr>
      <vt:lpstr>安全生产月主题活动成效展示PPT大纲</vt:lpstr>
      <vt:lpstr>目录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2024-09-09T16:41:45.627</cp:lastPrinted>
  <dcterms:created xsi:type="dcterms:W3CDTF">2024-09-09T08:41:45Z</dcterms:created>
  <dcterms:modified xsi:type="dcterms:W3CDTF">2024-09-09T08:41:47Z</dcterms:modified>
</cp:coreProperties>
</file>