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11491" r:id="rId2"/>
  </p:sldMasterIdLst>
  <p:sldIdLst>
    <p:sldId id="259" r:id="rId3"/>
    <p:sldId id="262" r:id="rId4"/>
    <p:sldId id="264" r:id="rId5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tags" Target="tags/tag93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.xml" /><Relationship Id="rId4" Type="http://schemas.openxmlformats.org/officeDocument/2006/relationships/image" Target="../media/image2.png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image" Target="../media/image3.png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.xml" /><Relationship Id="rId10" Type="http://schemas.openxmlformats.org/officeDocument/2006/relationships/tags" Target="../tags/tag28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2.xml" /><Relationship Id="rId4" Type="http://schemas.openxmlformats.org/officeDocument/2006/relationships/image" Target="../media/image4.png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tags" Target="../tags/tag2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.xml" /><Relationship Id="rId2" Type="http://schemas.openxmlformats.org/officeDocument/2006/relationships/tags" Target="../tags/tag48.xml" /><Relationship Id="rId3" Type="http://schemas.openxmlformats.org/officeDocument/2006/relationships/tags" Target="../tags/tag49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10" Type="http://schemas.openxmlformats.org/officeDocument/2006/relationships/tags" Target="../tags/tag66.xml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60.xml" /><Relationship Id="rId4" Type="http://schemas.openxmlformats.org/officeDocument/2006/relationships/image" Target="../media/image4.png" /><Relationship Id="rId5" Type="http://schemas.openxmlformats.org/officeDocument/2006/relationships/tags" Target="../tags/tag61.xml" /><Relationship Id="rId6" Type="http://schemas.openxmlformats.org/officeDocument/2006/relationships/tags" Target="../tags/tag62.xml" /><Relationship Id="rId7" Type="http://schemas.openxmlformats.org/officeDocument/2006/relationships/tags" Target="../tags/tag63.xml" /><Relationship Id="rId8" Type="http://schemas.openxmlformats.org/officeDocument/2006/relationships/tags" Target="../tags/tag64.xml" /><Relationship Id="rId9" Type="http://schemas.openxmlformats.org/officeDocument/2006/relationships/tags" Target="../tags/tag6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C84152-2E78-4A4C-9B5D-1B1AF0784F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EC7EE6-FACC-46F9-B36C-019750F7C6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983951-E57F-4D05-B0F8-0172225283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A43EEF-75B7-4D96-A56C-36D699936F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0CAB53A-4C57-45B6-8D81-D272218898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0CDA6B2-1063-4BDF-B6B5-DFD556B374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ECDCD35-142C-43A3-A020-1CDB59EEE1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27B190-DB7D-440D-BA5D-F04F55DCE4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1593EE-9C95-4452-AC54-1FDB12C641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C2599A-5CAF-4F23-A8FB-D4B1D6808D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7D8AD4-8C41-4B44-B5DB-2E9E309CC7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-3175" y="0"/>
            <a:ext cx="12188825" cy="68580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wrap="square" anchor="t">
            <a:normAutofit/>
          </a:bodyPr>
          <a:lstStyle>
            <a:lvl1pPr algn="l">
              <a:lnSpc>
                <a:spcPct val="100000"/>
              </a:lnSpc>
              <a:defRPr sz="6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wrap="square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="0">
                <a:solidFill>
                  <a:schemeClr val="tx2"/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8825" cy="2130425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wrap="square" anchor="ctr">
            <a:normAutofit/>
          </a:bodyPr>
          <a:lstStyle>
            <a:lvl1pPr algn="r">
              <a:defRPr sz="5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5" y="0"/>
            <a:ext cx="12188825" cy="6858000"/>
          </a:xfrm>
          <a:prstGeom prst="rect">
            <a:avLst/>
          </a:prstGeom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350" y="0"/>
            <a:ext cx="12188825" cy="6858000"/>
          </a:xfrm>
          <a:prstGeom prst="rect">
            <a:avLst/>
          </a:prstGeom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wrap="square" anchor="t">
            <a:normAutofit/>
          </a:bodyPr>
          <a:lstStyle>
            <a:lvl1pPr algn="r">
              <a:defRPr sz="4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wrap="square" anchor="t">
            <a:normAutofit/>
          </a:bodyPr>
          <a:lstStyle>
            <a:lvl1pPr marL="0" indent="0" algn="r">
              <a:buNone/>
              <a:defRPr sz="9400" b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5" y="0"/>
            <a:ext cx="12188825" cy="6858000"/>
          </a:xfrm>
          <a:prstGeom prst="rect">
            <a:avLst/>
          </a:prstGeom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4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7.xml" /><Relationship Id="rId13" Type="http://schemas.openxmlformats.org/officeDocument/2006/relationships/image" Target="../media/image1.png" /><Relationship Id="rId14" Type="http://schemas.openxmlformats.org/officeDocument/2006/relationships/tags" Target="../tags/tag68.xml" /><Relationship Id="rId15" Type="http://schemas.openxmlformats.org/officeDocument/2006/relationships/tags" Target="../tags/tag69.xml" /><Relationship Id="rId16" Type="http://schemas.openxmlformats.org/officeDocument/2006/relationships/tags" Target="../tags/tag70.xml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4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-31955" y="-9054"/>
            <a:ext cx="12188825" cy="685800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汉仪正圆-75W"/>
                <a:ea typeface="汉仪正圆-75W" panose="00020600040101010101" charset="-122"/>
                <a:cs typeface="汉仪正圆-75W" panose="00020600040101010101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11481" r:id="rId2"/>
    <p:sldLayoutId id="2147511482" r:id="rId3"/>
    <p:sldLayoutId id="2147511483" r:id="rId4"/>
    <p:sldLayoutId id="2147511484" r:id="rId5"/>
    <p:sldLayoutId id="2147511485" r:id="rId6"/>
    <p:sldLayoutId id="2147511486" r:id="rId7"/>
    <p:sldLayoutId id="2147511487" r:id="rId8"/>
    <p:sldLayoutId id="2147511488" r:id="rId9"/>
    <p:sldLayoutId id="2147511489" r:id="rId10"/>
    <p:sldLayoutId id="2147511490" r:id="rId11"/>
  </p:sldLayoutIdLst>
  <p:transition/>
  <p:timing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400" b="0" kern="1200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b="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8107135043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lstStyle/>
          <a:p>
            <a:r>
              <a:rPr lang="zh-CN" altLang="en-US"/>
              <a:t>预期市场规模预测PPT大纲</a:t>
            </a:r>
            <a:endParaRPr lang="zh-CN" altLang="en-US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lstStyle/>
          <a:p>
            <a:r>
              <a:rPr lang="zh-CN" altLang="en-US"/>
              <a:t>添加文档副标题</a:t>
            </a:r>
            <a:endParaRPr lang="zh-CN" altLang="en-US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lstStyle/>
          <a:p>
            <a:r>
              <a:rPr lang="zh-CN" altLang="en-US"/>
              <a:t>汇报人：XX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0" name="序号"/>
          <p:cNvSpPr txBox="1"/>
          <p:nvPr>
            <p:custDataLst>
              <p:tags r:id="rId2"/>
            </p:custDataLst>
          </p:nvPr>
        </p:nvSpPr>
        <p:spPr>
          <a:xfrm>
            <a:off x="1446510" y="270893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2" name="项标题"/>
          <p:cNvSpPr txBox="1"/>
          <p:nvPr>
            <p:custDataLst>
              <p:tags r:id="rId3"/>
            </p:custDataLst>
          </p:nvPr>
        </p:nvSpPr>
        <p:spPr>
          <a:xfrm>
            <a:off x="2464075" y="270893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添加目录项标题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4"/>
            </p:custDataLst>
          </p:nvPr>
        </p:nvSpPr>
        <p:spPr>
          <a:xfrm>
            <a:off x="6170910" y="270893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项标题"/>
          <p:cNvSpPr txBox="1"/>
          <p:nvPr>
            <p:custDataLst>
              <p:tags r:id="rId5"/>
            </p:custDataLst>
          </p:nvPr>
        </p:nvSpPr>
        <p:spPr>
          <a:xfrm>
            <a:off x="7188475" y="270893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市场规模概述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6"/>
            </p:custDataLst>
          </p:nvPr>
        </p:nvSpPr>
        <p:spPr>
          <a:xfrm>
            <a:off x="6170910" y="396792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项标题"/>
          <p:cNvSpPr txBox="1"/>
          <p:nvPr>
            <p:custDataLst>
              <p:tags r:id="rId7"/>
            </p:custDataLst>
          </p:nvPr>
        </p:nvSpPr>
        <p:spPr>
          <a:xfrm>
            <a:off x="7188475" y="396792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预期市场规模预测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1446510" y="3967920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项标题"/>
          <p:cNvSpPr txBox="1"/>
          <p:nvPr>
            <p:custDataLst>
              <p:tags r:id="rId9"/>
            </p:custDataLst>
          </p:nvPr>
        </p:nvSpPr>
        <p:spPr>
          <a:xfrm>
            <a:off x="2464075" y="3967920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市场现状分析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项标题"/>
          <p:cNvSpPr txBox="1"/>
          <p:nvPr>
            <p:custDataLst>
              <p:tags r:id="rId10"/>
            </p:custDataLst>
          </p:nvPr>
        </p:nvSpPr>
        <p:spPr>
          <a:xfrm>
            <a:off x="7188475" y="5226911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市场规模预测结论及建议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1446510" y="5226911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05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0" name="项标题"/>
          <p:cNvSpPr txBox="1"/>
          <p:nvPr>
            <p:custDataLst>
              <p:tags r:id="rId12"/>
            </p:custDataLst>
          </p:nvPr>
        </p:nvSpPr>
        <p:spPr>
          <a:xfrm>
            <a:off x="2464075" y="5226911"/>
            <a:ext cx="3557016" cy="10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2400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市场规模变化趋势分析</a:t>
            </a:r>
            <a:endParaRPr lang="zh-CN" altLang="en-US" sz="2400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2" name="序号"/>
          <p:cNvSpPr txBox="1"/>
          <p:nvPr>
            <p:custDataLst>
              <p:tags r:id="rId13"/>
            </p:custDataLst>
          </p:nvPr>
        </p:nvSpPr>
        <p:spPr>
          <a:xfrm>
            <a:off x="6170910" y="5226911"/>
            <a:ext cx="753913" cy="108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06</a:t>
            </a:r>
            <a:endParaRPr lang="en-US" sz="3600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4" name="标题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wrap="square" anchor="ctr"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https://d.book118.com/688107135043006032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  <p:tag name="KSO_WM_TEMPLATE_THUMBS_INDEX" val="1、9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YPE" val="b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3"/>
</p:tagLst>
</file>

<file path=ppt/tags/tag78.xml><?xml version="1.0" encoding="utf-8"?>
<p:tagLst xmlns:p="http://schemas.openxmlformats.org/presentationml/2006/main">
  <p:tag name="KSO_WM_BEAUTIFY_FLAG" val="#wm#"/>
  <p:tag name="KSO_WM_SLIDE_ID" val="custom2023141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  <p:tag name="KSO_WM_TEMPLATE_THUMBS_INDEX" val="1、9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1_1"/>
  <p:tag name="KSO_WM_UNIT_INDEX" val="1_1_1"/>
  <p:tag name="KSO_WM_UNIT_LAYERLEVEL" val="1_1_1"/>
  <p:tag name="KSO_WM_UNIT_SUBTYPE" val="d"/>
  <p:tag name="KSO_WM_UNIT_TYPE" val="l_h_i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2_1"/>
  <p:tag name="KSO_WM_UNIT_INDEX" val="1_2_1"/>
  <p:tag name="KSO_WM_UNIT_LAYERLEVEL" val="1_1_1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4_1"/>
  <p:tag name="KSO_WM_UNIT_INDEX" val="1_4_1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3_1"/>
  <p:tag name="KSO_WM_UNIT_INDEX" val="1_3_1"/>
  <p:tag name="KSO_WM_UNIT_LAYERLEVEL" val="1_1_1"/>
  <p:tag name="KSO_WM_UNIT_SUBTYPE" val="d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5_1"/>
  <p:tag name="KSO_WM_UNIT_INDEX" val="1_5_1"/>
  <p:tag name="KSO_WM_UNIT_LAYERLEVEL" val="1_1_1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3.3055905511811,&quot;width&quot;:732.2032283464567}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l_h_i*1_6_1"/>
  <p:tag name="KSO_WM_UNIT_INDEX" val="1_6_1"/>
  <p:tag name="KSO_WM_UNIT_LAYERLEVEL" val="1_1_1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418"/>
  <p:tag name="KSO_WM_UNIT_COMPATIBLE" val="0"/>
  <p:tag name="KSO_WM_UNIT_DIAGRAM_ISNUMVISUAL" val="0"/>
  <p:tag name="KSO_WM_UNIT_DIAGRAM_ISREFERUNIT" val="0"/>
  <p:tag name="KSO_WM_UNIT_HIGHLIGHT" val="0"/>
  <p:tag name="KSO_WM_UNIT_ID" val="custom20231418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9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418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418"/>
  <p:tag name="KSO_WM_TEMPLATE_MASTER_TYPE" val="0"/>
  <p:tag name="KSO_WM_TEMPLATE_SUBCATEGORY" val="29"/>
</p:tagLst>
</file>

<file path=ppt/tags/tag9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389">
      <a:dk1>
        <a:sysClr val="windowText" lastClr="000000"/>
      </a:dk1>
      <a:lt1>
        <a:sysClr val="window" lastClr="FFFFFF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Arial"/>
      </a:majorFont>
      <a:minorFont>
        <a:latin typeface="汉仪正圆-75W"/>
        <a:ea typeface="汉仪正圆-45W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</Paragraphs>
  <Slides>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9">
      <vt:lpstr>Arial</vt:lpstr>
      <vt:lpstr>Calibri</vt:lpstr>
      <vt:lpstr>汉仪粗圆简</vt:lpstr>
      <vt:lpstr>汉仪正圆-75W</vt:lpstr>
      <vt:lpstr>汉仪正圆-45W</vt:lpstr>
      <vt:lpstr>Office Theme</vt:lpstr>
      <vt:lpstr>预期市场规模预测PPT大纲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2024-09-09T16:41:46.273</cp:lastPrinted>
  <dcterms:created xsi:type="dcterms:W3CDTF">2024-09-09T08:41:46Z</dcterms:created>
  <dcterms:modified xsi:type="dcterms:W3CDTF">2024-09-09T08:41:48Z</dcterms:modified>
</cp:coreProperties>
</file>