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25DCC-172A-4D26-9431-0D32DCD5E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46F6C-FD13-4959-9821-0B27C8F9C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8E89A-BC93-4898-8D30-90A55BD28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73CD67-C69E-4315-BEF4-786F951A7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BF3077-E328-4283-9A4B-7687AB305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03B2C0-25F3-469B-85FC-0924A425D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60EEAE-FFAE-4C4B-B391-0AB8D6C8C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4C6A17-9C45-4626-9530-BD3AAF917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A13109-3EEB-43E7-A5DF-B5ED22804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356B8-2CFA-4774-9742-4C45F97FF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4A91F-4964-42F6-A3FF-F1A044645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11013510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农业装备与机械化行业的创新驱动力量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农业装备与机械化行业现状及发展趋势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创新驱动力量之科技研发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创新驱动力量之产业升级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创新驱动力量之政策支持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创新驱动力量之市场需求变化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创新驱动力量之企业实践案例分享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随着科技的不断进步和农业现代化的加速推进，农业装备与机械化行业正经历着前所未有的变革。为了深入了解这一行业的发展现状和未来趋势，我们进行了本次调研并撰写了本报告。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通过对农业装备与机械化行业的调研和分析，总结行业发展的主要驱动力量，探讨未来发展趋势和挑战，为政府、企业和投资者提供决策参考。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农业装备与机械化行业是指为农业生产提供机械设备、技术支持和服务的产业领域，涵盖了从农田耕作、种植、施肥、灌溉到收割、加工等农业生产全过程。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6625" r="266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随着全球人口的增长和农业生产效率的提高，农业装备与机械化行业规模不断扩大。根据市场研究机构的数据，2022年全球农业装备市场规模已经超过1000亿美元，预计到2030年将达到1500亿美元以上。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农业装备与机械化行业具有技术密集型、资本密集型和劳动密集型等特点。随着科技的不断进步和农业机械化的加速推进，行业的技术含量和附加值不断提高，同时也面临着市场竞争加剧、成本压力上升等挑战。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农业装备与机械化行业概述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农业装备与机械化行业现状及发展趋势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国内农业装备与机械化行业在技术水平上与发达国家存在一定差距，主要表现在高端装备和智能化技术方面。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国内外技术差距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国内农业装备与机械化市场规模庞大，但国际市场份额相对较低，出口产品以中低端为主。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国内外市场规模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国内政府近年来加大了对农业装备与机械化行业的扶持力度，包括财政补贴、税收优惠等政策措施，而发达国家在行业法规和标准方面相对更加完善。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国内外政策支持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国内外发展现状对比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随着人工智能、大数据等技术的不断发展，农业装备与机械化行业将越来越智能化，实现精准农业和智慧农业。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958" r="17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环保和可持续发展已经成为全球共识，农业装备与机械化行业将更加注重绿色生产，减少对环境的影响。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农业装备与机械化行业将逐渐向服务型制造转型，提供全方位的农业解决方案和个性化定制服务。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随着农业现代化和乡村振兴战略的推进，国内市场对高端、智能、绿色的农业装备与机械化产品需求将持续增长。同时，国际市场对中国制造的农业装备与机械化产品也有一定需求。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前景预测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几年，农业装备与机械化行业将继续保持稳步增长态势。随着技术进步和产业升级，行业将逐渐向高质量、高效率、高附加值方向发展。同时，行业内的兼并重组和跨界合作也将成为常态，推动行业实现更高水平的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市场需求及前景预测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创新驱动力量之科技研发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研发高效、低排放的发动机技术，提高农业装备的动力性能和燃油经济性。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高效动力技术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精准农业技术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农机装备智能化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8345" r="2834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发展智能传感器、无人机、卫星导航等精准农业技术，实现农作物生长环境的实时监测和精准管理。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应用人工智能、大数据等技术，提升农业装备的自动化、智能化水平，提高农业生产效率和质量。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关键技术研发进展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加强企业、高校和科研机构的产学研合作，推动农业装备技术的研发和应用。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产学研合作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建立农业装备科技成果转化平台，促进科研成果与产业需求的对接和转化。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科技成果转化平台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建设农业科技创新园区，集聚创新资源，推动农业装备技术的集成创新和示范应用。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农业科技创新园区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科研成果转化应用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积极参与国际科技合作项目，引进国际先进技术和经验，提升我国农业装备的技术水平。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国际科技合作项目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举办和参加国际学术交流活动，加强与国际同行之间的合作与交流，推动农业装备技术的国际化发展。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国际学术交流活动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积极参与国际标准与规范的制定和修订工作，推动我国农业装备技术与国际标准接轨，提高产品的国际竞争力。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国际标准与规范对接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国际合作与交流加强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创新驱动力量之产业升级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产业结构升级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通过技术创新和模式创新，推动农业装备与机械化行业从低端制造向中高端制造转型，提高产品附加值和市场竞争力。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供需结构匹配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根据市场需求变化，调整产业结构，实现供需平衡。例如，发展智能农业装备，满足现代农业对高效、精准、环保的需求。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资源优化配置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通过兼并重组、资源整合等方式，优化行业资源配置，提高资源利用效率，降低生产成本。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产业结构优化调整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https://d.book118.com/688110135101006033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2024-09-11T15:09:46.566</cp:lastPrinted>
  <dcterms:created xsi:type="dcterms:W3CDTF">2024-09-11T07:09:46Z</dcterms:created>
  <dcterms:modified xsi:type="dcterms:W3CDTF">2024-09-11T07:09:48Z</dcterms:modified>
</cp:coreProperties>
</file>