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CD198C-0C13-4971-8CE2-FE0D50CF4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60BFA0-54C1-4143-83D9-BCE74F237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C3B64E-AB78-49F6-AC9E-D3D86EABFE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F20865-5C0B-415E-8C4C-E0DAFEA3CE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172676-14F3-40DC-892E-3E54F1DC0F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0C64B5-49A5-407B-9857-78D7B3923C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3517B7-E165-4C37-84AB-0CC9C9623F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645E01-0A16-4F05-AA66-122B7AF7D5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49D8D4-FEB4-49CD-86D4-3A40D86221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D82990-1DB2-42E7-8F6D-B22D49A294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F531EF-2D7F-4005-9D4C-70A8140220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11207112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高中语文教师培训专题讲座课件《从教学实践看语文课标修订》</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语文课标修订的背景与历程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教学实践与语文课标修订的关系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从教学实践看语文课标修订的亮点与特色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语文课标修订在实施中的挑战与对策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适应新时代发展需求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随着社会的快速发展，语文教育需要与时俱进，课标修订旨在更好地适应新时代的发展需求。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解决教学实践中的问题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针对当前语文教学中存在的问题，如教学内容与方法的不适应、评价方式的单一等，课标修订提供了有效的解决方案。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提升语文教学质量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通过课标修订，引导教师更新教学理念，改进教学方法，从而提高语文教学的质量。</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259" r="2325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课标修订使得语文教学目标更加明确，有利于教师和学生准确把握教学要求，提高教学效果。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明确教学目标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课标修订对教学内容进行了优化和更新，更加贴近学生实际和现实生活，增强了语文教学的针对性和实用性。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优化教学内容</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课标修订鼓励教师创新教学方式方法，注重学生的主体地位和个性发展，激发学生的学习兴趣和积极性。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创新教学方式方法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课标修订完善了语文教学评价体系，倡导多元评价，关注学生的全面发展，为语文教学提供了科学的评价依据。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完善评价体系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语文课标修订的意义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语文课标修订的背景与历程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792" r="57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随着教育改革的深入推进，对语文学科的教学目标和要求也在不断提高，课标修订是适应教育改革的必要举措。</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教育改革的推动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社会经济的快速发展对人才培养提出了新的要求，需要更加注重学生的语文素养和综合能力，课标修订是回应社会发展需求的体现。</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社会发展的需求</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语文学科作为一门基础性学科，需要不断与时俱进，更新教学内容和方法，课标修订是促进语文学科自身发展的重要途径。</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语文学科自身发展的需要</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语文课标修订的背景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组织专家团队进行广泛调研，收集一线教师和学生的意见和建议，为课标修订提供科学依据。</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调研与准备阶段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在充分调研的基础上，起草新的语文课程标准，并经过多次审议和修改，确保内容的科学性和可行性。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起草与审议阶段</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新的语文课程标准经过审议通过后，正式公布并实施，同时组织相关培训活动，帮助一线教师理解和掌握新课标的要求。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公布与实施阶段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语文课标修订的历程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课程内容的更新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新课标对课程内容进行了更新和调整，增加了古代文化常识、现代文学作品选读等内容，更加贴近时代和学生的实际需求。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课程目标的调整</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新课标更加注重学生的语文素养和综合能力培养，强调跨学科学习和实践应用，与旧课标相比更加全面和深入。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教学方式的变革</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新课标倡导以学生为中心的教学方式，注重学生的自主学习和合作学习，鼓励教师采用多样化的教学方法和手段，与旧课标相比更加灵活和开放。</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新旧语文课标的对比分析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教学实践与语文课标修订的关系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156" r="251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反映教学实际需求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教学实践是语文课标修订的重要依据，通过教学实践可以了解学生的学习需求、教师的教学困惑以及课程实施中的实际问题，为课标修订提供现实依据。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提供经验借鉴</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教学实践中的成功案例和有效做法可以为语文课标修订提供经验借鉴，推动课程标准的不断完善和优化。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验证课标可行性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教学实践是检验语文课标可行性的重要途径，通过教学实践可以验证课标中的理念、目标和要求是否切合实际，为课标修订提供实践支撑。</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教学实践对语文课标修订的影响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明确教学目标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语文课标修订为教学实践提供了明确的教学目标，帮助教师准确把握教学重点和难点，合理设计教学过程，提高教学效果。</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更新教学内容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语文课标修订会根据时代发展和学科进步更新教学内容，引导教师关注新的文化现象和学术成果，使教学实践更加贴近现实生活和学生需求。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提供评价依据</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语文课标修订为教学评价提供了依据和标准，帮助教师科学评价学生的学业成就和综合素质，促进教学质量的提升。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语文课标修订对教学实践的指导作用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https://d.book118.com/688112071121006037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2024-09-17T18:20:12.008</cp:lastPrinted>
  <dcterms:created xsi:type="dcterms:W3CDTF">2024-09-17T10:20:12Z</dcterms:created>
  <dcterms:modified xsi:type="dcterms:W3CDTF">2024-09-17T10:20:14Z</dcterms:modified>
</cp:coreProperties>
</file>