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7D8B7-D049-4A28-8BD6-FD493427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5DCB-9AD5-45F3-9DBB-32F04957A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F6FDA-B3F2-480F-8B73-1C0B20A63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BFEEF-68B6-4FEB-A7BD-F27E69EE5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65833-C699-4E5B-B016-B326B46D8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5EF3F-2CF7-42D5-AF99-2A3D038C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306EEF-2476-400F-BBE7-8D0043C2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DC56B-C5FA-4F1D-912D-5F244B219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4D712-678C-4F51-9635-ED04F7740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DCA8F-B6C6-4A7A-AECE-A6BFF3C3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1B31E-4DFA-4E4E-B1F1-05EAB4EFB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2117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加强养老行业的法规建设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养老行业法规现状与挑战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完善养老行业法规的必要性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国内外养老行业法规比较与借鉴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加强养老行业法规建设的具体措施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养老行业法规实施与监管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养老行业法规建设的前景与展望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养老行业法规现状与挑战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267" r="272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我国已初步形成以《老年人权益保障法》为基础，涉及养老服务、养老保障、养老产业等多方面的法规体系。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养老法规体系框架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包括法律、行政法规、地方性法规等多个层级，为养老行业提供了全面的法制保障。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法规层级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当前法规体系概述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当前养老法规体系在覆盖面、实施细则等方面存在不足，难以满足日益增长的养老需求。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法规体系不完善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执法监管不力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08" r="5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法律责任不明确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部分地区存在执法不严、监管不力等问题，导致一些养老服务机构存在服务质量差、乱收费等现象。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部分法规对违法行为的法律责任规定不够明确，导致惩处力度不够，难以起到震慑作用。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人口老龄化加剧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随着人口老龄化程度不断加深，养老服务需求将持续增长，对养老法规体系建设提出更高要求。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多元化养老服务模式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随着养老服务模式的不断创新，如居家养老、社区养老、机构养老等多元化模式的发展，需要法规体系进行相应的调整和完善。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随着全球化进程的加快，养老行业的国际化趋势日益明显，需要我国养老法规体系与国际接轨，提高国际竞争力。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面临的发展挑战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完善养老行业法规的必要性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随着人口老龄化的加剧，老年人口比例不断上升，对养老服务的需求也日益增长。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当前养老行业的法规建设相对滞后，无法满足日益增长的养老服务需求，亟待完善。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适应人口老龄化趋势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法规建设的滞后性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促进养老行业健康发展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规范市场秩序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通过法规建设，可以规范养老行业的市场秩序，防止不法分子利用老年人谋取不正当利益。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完善的法规可以促使养老机构提升服务质量，为老年人提供更加优质、专业的养老服务。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保护老年人权益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通过法规建设，可以明确老年人的权益，如生活照料、医疗保健、精神慰藉等，确保他们的合法权益得到保障。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完善的养老行业法规有助于促进社会公平，让不同经济状况的老年人都能享受到基本的养老服务。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保障老年人合法权益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国内外养老行业法规比较与借鉴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强调权益保障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国际法规注重保障老年人的权益，如居住权、医疗保健权、参与社会权等，确保他们在养老机构中得到充分尊重和照顾。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鼓励社会参与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国际法规鼓励社会各界参与养老事业，通过政策优惠、资金支持等措施，吸引更多的社会力量投入养老行业。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国际养老行业法规通常涵盖养老机构的设立、运营、监管、服务质量等方面，形成了一套完整的法规体系。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国际养老行业法规概述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国内法规鼓励养老机构的多元化发展，包括公办、民办、公建民营等多种模式。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国内法规对养老机构的监管力度不断加强，包括对机构资质、服务质量、安全管理等方面的监管。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国内养老行业法规以政府为主导，通过制定相关法规和政策来推动养老事业的发展。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国内养老行业法规特点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https://d.book118.com/688112117032006030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2024-09-06T12:33:08.255</cp:lastPrinted>
  <dcterms:created xsi:type="dcterms:W3CDTF">2024-09-06T04:33:08Z</dcterms:created>
  <dcterms:modified xsi:type="dcterms:W3CDTF">2024-09-06T04:33:10Z</dcterms:modified>
</cp:coreProperties>
</file>