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3DE78-BCD2-455B-8B34-2D58C7094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6DA6D8-F215-4E30-ADF9-20ABD50E3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DBC006-4762-4975-BD6A-7FA08CE53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579B1B-2606-4C25-9663-EFB301077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28AE16-B829-4D8B-BCEA-9A165B39D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01F4C5-B6C8-453A-AD3E-479C929DD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FEEE57-C313-4638-8E21-0CB60802F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69E2F3-67F8-4FF2-B062-42833AF91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1089ED-55B4-46C0-A4EA-1E908E6BD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A9DE0-7C52-423D-8E2D-FC98E9669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3CE9A-B98F-489F-8AF0-80AC2A142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1307200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家庭如何与教育系统合作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家庭与教育系统合作的概述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家庭与教育系统合作的模式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家庭与教育系统合作的实践案例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家庭与教育系统合作的挑战与解决方案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未来家庭与教育系统合作的展望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家庭与教育系统合作的概述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837" r="2883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家庭与教育系统合作是指家庭和学校之间建立的一种合作关系，旨在促进学生的全面发展。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通过家庭与教育系统的合作，可以更好地满足学生的个性化需求，提高教育质量，培养学生的学习能力和社会适应能力。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429" b="264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随着社会的发展和变革，教育观念也在不断更新，家庭与教育系统的合作成为了教育发展的必然趋势。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家长对教育的需求越来越高，他们希望更多地参与到孩子的教育中，与学校共同承担教育责任。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家庭与教育系统合作的背景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教育需求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社会变革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038" r="2003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家庭与教育系统合作的目标是促进学生的全面发展，提高教育质量，培养学生的学习能力和社会适应能力。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家庭与教育系统合作应遵循平等、尊重、互惠、互信的原则，建立良好的合作关系，共同为学生的成长和发展努力。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家庭与学校可以共享资源，如家长志愿者、学校设施等，共同为学生提供更丰富的教育资源和更好的学习环境。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家庭与学校之间应保持及时、有效的沟通，共同关注学生的成长和发展，及时解决出现的问题。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信息沟通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家庭与教育系统合作的目标和原则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家庭与教育系统合作的模式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家长委员会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家长通过参与家长委员会，与学校管理层共同商讨学校事务，为学校发展提供意见和建议。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家长代表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家长可以推选代表参与学校决策，如家长代表可以参与课程设置、教学评估等决策过程。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家庭参与学校决策的模式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学习辅导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家长可以为孩子提供学习辅导，如检查作业、解答疑问等，帮助孩子更好地掌握知识。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家长可以提供学习资源，如图书、软件等，帮助孩子拓展学习视野和提升学习效果。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家庭提供学习支持的模式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家庭和学校可以通过互动活动，如家长会、家访等，增进彼此了解和信任。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家校互动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家长可以参与孩子的教育过程，如参与课堂活动、组织课外活动等，与学校共同培养孩子的综合素质。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家庭与学校共同教育的模式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家庭与学校资源共享的模式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场地共享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家庭和学校可以共享场地资源，如图书馆、体育馆等，提高资源利用效率。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信息共享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家庭和学校可以共享教育信息，如学校通知、课程安排等，方便双方沟通和协作。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家庭与教育系统合作的实践案例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家长教师协会是一种有效的家庭与教育系统合作方式，通过家长、教师和学校之间的紧密联系，共同促进学生的全面发展。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教师协会通常由家长、教师和学校领导组成，定期召开会议，就学生的教育问题展开讨论和合作。这种合作方式有助于加强家长对学校教育的了解和参与，促进家庭与学校之间的沟通和协作，共同为学生的成长提供更好的支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成功合作的案例一：家长教师协会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https://d.book118.com/688113072007006026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2024-09-03T00:10:58.495</cp:lastPrinted>
  <dcterms:created xsi:type="dcterms:W3CDTF">2024-09-02T16:10:58Z</dcterms:created>
  <dcterms:modified xsi:type="dcterms:W3CDTF">2024-09-02T16:11:00Z</dcterms:modified>
</cp:coreProperties>
</file>