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9BF28-6671-47D2-BB23-4CD0B181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274B-9E36-4786-A42D-8A630E25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73DAC-EB1B-4726-A7B7-2BC16D4E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D7ACD-EE3F-4D77-A65D-FA652974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3C344-15C5-4586-9E75-62F35211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DB233-063D-4375-A851-8069F75F3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B3EAC-53C3-4A28-9EF4-59B9840D2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F2EDA-7EA6-46D9-8EE5-D47AA367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AEF52-D452-44AF-BFE6-406CE3E3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1E362-AB7B-4130-B054-C3E8A15D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0E97-C98A-4D08-B3C0-C4FC1BCF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31000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肿瘤预防要趁早健康之路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生活习惯与肿瘤预防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环境因素与肿瘤预防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早期筛查与诊断方法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心理调适在肿瘤预防中作用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总结：全面构建健康防线，远离肿瘤威胁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对个人和家庭的影响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肿瘤不仅给患者带来身体上的痛苦，还会对家庭造成巨大的经济和精神压力。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肿瘤的高发率和死亡率也给社会带来了沉重的负担，包括医疗资源的消耗和社会生产力的损失。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近年来，肿瘤的发病率和死亡率逐年上升，成为全球性的健康问题。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92" r="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预防肿瘤的发生，可以保持身体健康，提高生活质量，享受更美好的生活。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早预防、早发现、早治疗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肿瘤的预防比治疗更为重要，早期预防可以显著降低患病风险，早期发现和治疗则可以提高治愈率。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通过预防肿瘤的发生，可以降低医疗成本，减轻家庭和社会的经济负担。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均衡饮食，多摄入新鲜蔬菜、水果、全谷类食物等，减少高脂肪、高盐、高糖等食物的摄入。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定期进行身体检查，及早发现潜在的健康问题，避免病情恶化。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保持适量运动，如散步、慢跑、游泳等，有助于增强身体免疫力，降低患癌风险。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吸烟和过量饮酒是引发多种癌症的危险因素，应尽早戒烟限酒。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保持规律的作息习惯，避免熬夜和过度劳累，有助于维持身体正常代谢和免疫力。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健康生活方式与肿瘤预防关系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生活习惯与肿瘤预防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避免过度肥胖，控制高热量食物的摄入，如油炸食品、甜食等。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保持饮食均衡，摄入足够的蛋白质、脂肪、碳水化合物、维生素和矿物质，避免偏食或挑食。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多食用富含膳食纤维的食物，如全谷类、豆类、水果和蔬菜等，有助于促进肠道蠕动和减少有害物质在肠道内的停留时间。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32" r="73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成年人每晚应保证7-8小时的睡眠时间，有助于身体恢复和免疫力提高。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保证睡眠时间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创造安静的睡眠环境，避免睡前过度兴奋或紧张，保持良好的睡眠习惯。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保持规律的作息时间，有助于身体建立稳定的生物钟和代谢节奏。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如跑步、游泳、骑车等，有助于提高心肺功能和免疫力，减少肿瘤风险。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如举重、俯卧撑等，有助于增加肌肉量和骨密度，提高身体代谢水平。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如瑜伽、太极等，有助于缓解身心压力，提高身体柔韧性。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07" b="211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吸烟是导致多种肿瘤的危险因素之一，应尽早戒烟以降低肿瘤风险。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过量饮酒会对身体造成损害，应适量饮酒或避免饮酒。男性每日饮酒量不应超过两个标准饮品，女性每日饮酒量不应超过一个标准饮品。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环境因素与肿瘤预防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350" r="26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长期暴露在空气污染物中，如颗粒物、臭氧、氮氧化物等，会增加患肺癌等肿瘤的风险。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尽量避免在空气污染严重的时候进行户外活动，使用空气净化器改善室内空气质量，佩戴防护口罩等。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长期饮用受污染的水，如含有重金属、农药、工业废水等，会增加患肝癌、胃癌等肿瘤的风险。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选择经过安全检测的饮用水源，使用净水器对自来水进行二次过滤，避免直接饮用未经处理的江河湖泊水。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水质污染的危害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安全饮水建议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水质污染及安全饮水建议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https://d.book118.com/688113100033006040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2024-09-18T12:13:02.548</cp:lastPrinted>
  <dcterms:created xsi:type="dcterms:W3CDTF">2024-09-18T04:13:02Z</dcterms:created>
  <dcterms:modified xsi:type="dcterms:W3CDTF">2024-09-18T04:13:04Z</dcterms:modified>
</cp:coreProperties>
</file>