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66C39-1B44-475C-A3AD-46F90175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C4AF1-DCB9-4285-9B5C-C3E602FB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FA7BE-0C37-45B6-AE19-81098E4C4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3F092-649D-4D86-80E2-3FAD621E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320F5-0D8F-43A5-8159-6EE297F2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4CE42-9CE0-4916-AFDB-C22EF34DA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90E80-0ABA-4DE7-81D3-3149BAC2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7C096-BDFB-4369-854B-4266BF2E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F6048-85CD-4B89-9DED-53E45853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7D690-661D-4BDD-B807-B155128C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A1F32-3956-491A-A27F-EF67BE12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3102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心衰的护理常规PPT\n## 1.小儿心衰的基本概念与病因\n### 1.1小儿心衰的定义与分类\n### 1.2小儿心衰的病因及危险因素\n### 1.3小儿心衰的发病机制与病理生理\n## 2.小儿心衰的临床表现与诊断\n### 2.1小儿心衰的临床症状与体征\n### 2.2小儿心衰的诊断方法与标准\n### 2.3小儿心衰的鉴别诊断与并发症\n## 3.小儿心衰的治疗原则与方法\n### 3.1小儿心衰的治疗原则与目标\n### 3.2药物治疗与心脏手术在小儿心衰中的应用\n### 3.3小儿心衰的非药物治疗与康复治疗\n## 4.小儿心衰的护理评估与监测\n### 4.1小儿心衰的护理评估方法与内容\n### 4.2小儿心衰的实验室检查与监测指标\n### 4.3小儿心衰的临床护理诊断与问题\n## 5.小儿心衰的护理措施与实践\n### 5.1小儿心衰的一般护理与舒适护理\n### 5.2小儿心衰的药物护理与治疗配合\n### 5.3小儿心衰的心理护理与家庭支持\n## 6.小儿心衰的预防与健康教育\n### 6.1小儿心衰的预防策略与措施\n### 6.2小儿心衰的健康教育与指导\n### 6.3小儿心衰的护理管理与团队协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小儿心衰的护理常规PPT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小儿心衰的基本概念与病因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小儿心衰的定义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指心脏泵血功能减退，不能满足身体各器官和组织的需要，导致血液在心脏和血管中循环不畅的临床综合征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心脏泵血功能减退的原因可以是心脏结构异常、功能障碍或两者同时存在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小儿心衰的分类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根据病因和病程可分为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原发性心衰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根据心脏泵血功能减退的程度可分为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轻度心衰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中度心衰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重度心衰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遗传因素：如先天性心脏病、心肌病等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胎儿期因素：如宫内感染、缺氧、药物等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生后因素：如感染、窒息、手术等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遗传倾向：有心脏病家族史的孩子更容易发生心衰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胎儿期或新生儿期存在心脏问题：如先天性心脏病、新生儿窒息等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患有其他慢性疾病：如肾病、肺炎、风湿性心脏病等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心脏泵血功能减退：由于心脏结构异常、功能障碍或两者同时存在，导致心脏泵血功能减退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血液在心脏和血管中循环不畅：心脏泵血功能减退使血液在心脏和血管中循环不畅，导致身体各器官和组织的血液供应不足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心脏结构和功能的改变：如心脏扩张、心肌肥厚、心肌纤维化等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血液动力学改变：如心排血量降低、肺循环充血、体循环淤血等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器官和组织缺氧：由于血液供应不足，导致器官和组织缺氧，进一步加重心衰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小儿心衰的临床表现与诊断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呼吸急促：呼吸困难，尤其是活动后加重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喂养困难：食欲不振，喂养困难，甚至拒食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乏力：活动能力下降，容易疲劳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水肿：下肢、面部、腹部等部位出现水肿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心悸：心跳加快，伴有不适感</a:t>
                </a:r>
                <a:endParaRPr/>
              </a:p>
            </p:txBody>
          </p:sp>
          <p:sp>
            <p:nvSpPr>
              <p:cNvPr id="2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心率增快：安静时心率超过120次/分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心音低弱：心脏搏动减弱，心音低钝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肝脏肿大：肝脏在右肋下2cm以上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颈静脉怒张：颈静脉充盈，搏动明显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水肿：下肢、面部、腹部等部位出现水肿</a:t>
                </a:r>
                <a:endParaRPr/>
              </a:p>
            </p:txBody>
          </p:sp>
          <p:sp>
            <p:nvSpPr>
              <p:cNvPr id="2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病史和体格检查：了解病史，进行体格检查，发现心衰的临床症状和体征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心脏超声：检查心脏结构和功能，评估心脏泵血功能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实验室检查：如血常规、肾功能、肝功能等，了解病情严重程度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心电图：检查心脏电活动，发现心律失常等异常情况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根据病史、体格检查、实验室检查和心脏超声等检查结果，综合分析判断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主要诊断依据：心脏泵血功能减退，导致血液在心脏和血管中循环不畅的临床表现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辅助诊断依据：心脏超声、心电图等检查结果支持心衰的诊断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与呼吸系统疾病鉴别：如肺炎、哮喘等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与循环系统疾病鉴别：如先天性心脏病、心肌炎等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与肾脏疾病鉴别：如肾病综合征、肾功能不全等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肺炎：心衰导致肺循环充血，容易发生肺炎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心律失常：心衰导致心脏电活动紊乱，容易发生心律失常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肾功能不全：心衰导致肾脏灌注不足，容易发生肾功能不全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肝功能损害：心衰导致肝脏灌注不足，容易发生肝功能损害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小儿心衰的治疗原则与方法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小儿心衰的治疗原则与目标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综合治疗：药物治疗、心脏手术、非药物治疗和康复治疗等多种方法综合应用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个体化治疗：根据患儿的具体病情制定合适的治疗方案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长期治疗：心衰是一种慢性病，需要长期治疗和随访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缓解症状：减轻呼吸急促、喂养困难等症状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改善心脏功能：提高心脏泵血功能，改善血液动力学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预防并发症：降低肺炎、心律失常等并发症的发生率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提高生活质量：改善患儿的生长发育和心理健康状况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药物治疗与心脏手术在小儿心衰中的应用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利尿剂：减轻水肿，降低心脏负荷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强心剂：增强心脏收缩力，提高心脏泵血功能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扩血管药物：扩张血管，降低心脏负荷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抗凝药物：预防血栓形成，降低并发症的发生率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先天性心脏病手术：如房间隔缺损修补术、室间隔缺损修补术等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心脏瓣膜手术：如二尖瓣置换术、主动脉瓣置换术等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心脏移植：对于严重心衰患儿，可行心脏移植手术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小儿心衰的非药物治疗与康复治疗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营养支持：给予高蛋白、低盐、低脂的饮食，保证营养摄入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休息与睡眠：保证充足的休息和睡眠，减轻心脏负荷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呼吸道管理：保持呼吸道通畅，预防肺部感染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心肺功能锻炼：进行适量的运动，提高心肺功能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心理干预：进行心理疏导，减轻焦虑和抑郁情绪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家庭与社会支持：加强家庭和社会支持，提高患儿的治疗依从性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https://d.book118.com/688113102053006040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小儿心衰的护理常规PPT</vt:lpstr>
      <vt:lpstr>小儿心衰的基本概念与病因</vt:lpstr>
      <vt:lpstr>PowerPoint Presentation</vt:lpstr>
      <vt:lpstr>PowerPoint Presentation</vt:lpstr>
      <vt:lpstr>PowerPoint Presentation</vt:lpstr>
      <vt:lpstr>小儿心衰的临床表现与诊断</vt:lpstr>
      <vt:lpstr>PowerPoint Presentation</vt:lpstr>
      <vt:lpstr>PowerPoint Presentation</vt:lpstr>
      <vt:lpstr>PowerPoint Presentation</vt:lpstr>
      <vt:lpstr>小儿心衰的治疗原则与方法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2024-09-18T20:02:36.986</cp:lastPrinted>
  <dcterms:created xsi:type="dcterms:W3CDTF">2024-09-18T12:02:37Z</dcterms:created>
  <dcterms:modified xsi:type="dcterms:W3CDTF">2024-09-18T12:02:38Z</dcterms:modified>
</cp:coreProperties>
</file>