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9C14C-7DB3-4B09-8423-16132A63D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5D93B-4540-403D-B0C8-670367221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41C6C-B787-4F16-A457-8AF20DF1F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73C01-2519-4FAD-9A78-17ECBFFCA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1FE00D-B235-4D93-B8AC-1C7379C6C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C25CAA-356B-414C-B14E-8F5853E3D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6D83E7-372B-4F2A-9210-370159EA2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65F7C-47D6-418B-8952-B34B34BED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0F338-A6D2-4E21-B4AF-743627E5B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0902D-EEF5-4BFD-9A6C-5D0B91732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A7315-11C6-4D50-A4D1-0EBA8B9F2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14024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创业创新行业复工安全培训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复工安全概述与重要性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疫情防控与个人卫生习惯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生产场所消毒与通风换气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员工健康监测与异常情况处理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安全生产管理与事故预防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心理健康关怀与压力缓解策略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复工安全概述与重要性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复工安全定义及意义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454963" y="1156764"/>
            <a:ext cx="7520622" cy="19465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复工安全是指在疫情期间，企业恢复生产经营活动过程中，采取必要的防控措施，保障员工生命安全和身体健康，确保企业正常运营的一系列活动。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53723" y="4220054"/>
            <a:ext cx="7520622" cy="19465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复工安全的意义在于，有效防止疫情在企业内部传播，保障员工健康和企业稳定发展，同时也有助于维护社会经济秩序和稳定。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5199" r="1519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法律法规与政策支持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国家出台了一系列法律法规，如《中华人民共和国传染病防治法》、《突发公共卫生事件应急条例》等，对企业复工安全提出了明确要求。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国家相关法律法规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地方政府也相继出台了支持企业复工复产的政策措施，如减免税费、提供金融支持等，为企业复工安全提供了有力保障。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地方政府政策支持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7842" r="17842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010" r="1201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制定复工安全方案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企业应结合自身实际情况，制定详细的复工安全方案，明确各项防控措施和责任人。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加强应急处理能力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企业应建立应急处理机制，制定应急预案并进行演练，确保在发生突发情况时能够及时有效处理。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加强员工健康管理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企业应建立员工健康档案，实行健康状况日报制度，及时掌握员工健康状况。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强化工作场所防控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企业应定期对工作场所进行消杀处理，保持通风换气，合理安排员工工位和作息时间。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疫情防控与个人卫生习惯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新型冠状病毒知识普及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新型冠状病毒的基本特性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讲解病毒的来源、传播方式、潜伏期及症状表现等基本知识。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疫情形势分析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介绍国内外疫情现状、发展趋势及防控策略，提高员工对疫情的重视程度。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防控政策与法规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宣传国家和地方政府发布的疫情防控政策、法规及指引，确保员工了解并遵守相关规定。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演示正确佩戴口罩的方法，强调佩戴口罩的重要性，减少病毒传播风险。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讲解保持安全社交距离的意义，提倡避免聚集、减少不必要的外出等。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介绍洗手液、消毒液等个人防护用品的使用方法，提醒员工注意用品的安全性和有效性。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个人防护措施及用品使用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强调勤洗手的重要性，演示正确的洗手方法，提醒员工在接触公共物品后及时清洁双手。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讲解咳嗽、打喷嚏时的正确做法，避免直接用手遮挡口鼻，减少病毒传播。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呼吸道礼仪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提倡定期开窗通风，保持室内空气流通；指导员工做好办公场所的清洁工作，营造整洁卫生的工作环境。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室内通风与清洁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保持良好卫生习惯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生产场所消毒与通风换气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选择合适的消毒剂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针对不同的场所和物品，选择适合的消毒剂，如含氯消毒剂、过氧乙酸等，确保消毒效果的同时保证人员和物品的安全。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制定清洁消毒计划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根据生产场所的实际情况，制定定期清洁消毒计划，明确清洁消毒的区域、频次和使用的消毒剂。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正确使用消毒剂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按照消毒剂的使用说明进行稀释和使用，注意消毒剂的浓度和作用时间，确保消毒效果。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生产场所清洁消毒方法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在天气允许的情况下，优先采用自然通风，打开门窗或启用排风扇等，增加空气流通。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自然通风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对于密闭或通风不良的场所，可采用机械通风方式，如安装排风扇、送风机等，确保空气流通。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根据生产场所的实际情况，制定合理的换气计划，定期更换室内空气，保持空气新鲜。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定期换气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通风换气策略及实施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https://d.book118.com/688114024062006036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2024-09-15T18:54:21.924</cp:lastPrinted>
  <dcterms:created xsi:type="dcterms:W3CDTF">2024-09-15T10:54:21Z</dcterms:created>
  <dcterms:modified xsi:type="dcterms:W3CDTF">2024-09-15T10:54:24Z</dcterms:modified>
</cp:coreProperties>
</file>