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A1E9FD-3982-4743-AAAC-7A5E3E76FC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EC63E5-E5D3-4B97-8E09-C86280AFBD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669946-CE79-4003-8854-A6A835D76D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6D68AD-CB39-4B5F-B518-6258E60092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E9A5A8-1C85-4409-89CC-2E32D0C28F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40C61B-D0AE-4ED6-A40A-EE25EA305A1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EC6A97-34B2-4A49-A0FF-904563BE4E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86241B-CF88-4981-A8EE-C7FF8A0DAA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A4704C-AE20-4935-ADDE-659D876646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0D6C70-271A-4E4F-BADF-87BCC71D7A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D86F7D-4A45-4E1F-94E0-0EB54F9B63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81140400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新能源汽车行业的绿色能源供应与储存技术创新</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绿色能源供应技术创新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储存技术创新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绿色能源供应与储存系统优化</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创新驱动因素及政策支持</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实践案例与经验分享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环境保护压力</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气候变化和环境问题日益严重，各国政府加大了对清洁能源和环保产业的扶持力度，新能源汽车行业作为绿色出行的重要方式，其绿色能源供应与储存技术的创新对于推动全球能源结构转型和应对气候变化具有重要意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能源转型需求</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传统燃油汽车对化石能源的依赖不仅加剧了能源危机，还导致了严重的空气污染。新能源汽车行业的发展有助于减少对化石能源的依赖，推动能源消费结构向清洁、低碳、高效的方向转型。</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产业升级机遇</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新能源汽车行业的绿色能源供应与储存技术创新将带动相关产业链的发展，包括电池制造、充电设施建设、智能电网等领域，为经济增长和就业创造新的动力。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新能源汽车行业现状及发展趋势</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行业规模迅速扩大：随着各国政府对新能源汽车产业的扶持力度不断加大，以及消费者对环保出行方式的认可度逐渐提高，新能源汽车行业规模迅速扩大，产销量和保有量不断增长。</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技术创新不断涌现：在绿色能源供应方面，电池技术不断取得突破，能量密度提高、成本降低、充电速度加快等使得电动汽车的续航里程不断提高，性能不断优化。在储存技术方面，智能电网、分布式储能等技术的发展为新能源汽车的大规模应用提供了有力支撑。</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基础设施建设不断完善：随着新能源汽车的普及，充电设施建设不断完善，为电动汽车的便捷充电提供了保障。同时，各国政府还加大了对公共交通、出租车等领域的新能源汽车推广力度，进一步推动了行业的发展。</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智能化和网联化趋势明显：新能源汽车行业正朝着智能化和网联化的方向发展。智能驾驶、车联网等技术的应用将提高新能源汽车的行驶安全性和便捷性，为用户提供更加优质的出行体验。</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绿色能源供应技术创新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通过研发高效、低成本的光伏电池，提高太阳能转换效率，降低新能源汽车的能耗。</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光伏电池技术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67" b="1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太阳能集热技术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458" r="154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太阳能充电站</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利用太阳能集热器将太阳能转化为热能，为新能源汽车提供辅助热源，减少对传统能源的依赖。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建设太阳能充电站，利用太阳能为新能源汽车提供充电服务，实现绿色出行。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太阳能供应技术</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风力发电机技术</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研发高效、低噪音的风力发电机，将风能转化为电能，为新能源汽车提供动力。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风能储能技术</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利用风能储能系统将多余的电能储存起来，在需要时为新能源汽车提供稳定的电力供应。</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风能充电站</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在风力资源丰富的地区建设风能充电站，为新能源汽车提供便捷的充电服务。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风能供应技术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水能储能技术</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通过建设水库等储能设施，将水能转化为势能储存起来，在需要时释放为新能源汽车提供动力。</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水能充电站</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在水力资源丰富的地区建设水能充电站，利用水力发电为新能源汽车提供充电服务。</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水力发电技术</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利用水流驱动涡轮机转动，进而带动发电机发电，为新能源汽车提供清洁的电力。</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水能供应技术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生物质能转化技术</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通过生物质气化、液化等技术将生物质转化为可燃气体或液体燃料，为新能源汽车提供替代能源。</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地热能与生物质能充电站</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在地热资源或生物质资源丰富的地区建设充电站，利用地热发电或生物质能转化技术为新能源汽车提供充电服务。</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地热发电技术</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利用地下热水或蒸汽驱动涡轮机转动，进而带动发电机发电，为新能源汽车提供可再生的电力。</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地热能与生物质能供应技术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储存技术创新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锂离子电池具有较高的能量密度，使得电动汽车在相同重量下能够存储更多的电能，从而提高续航里程。</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高能量密度</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锂离子电池具有较长的使用寿命，能够经受多次充放电循环，降低了电池更换的频率和维护成本。</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长寿命</a:t>
            </a:r>
          </a:p>
        </p:txBody>
      </p:sp>
      <p:pic>
        <p:nvPicPr>
          <p:cNvPr id="10" name="Picture 10"/>
          <p:cNvPicPr>
            <a:picLocks noChangeAspect="1"/>
          </p:cNvPicPr>
          <p:nvPr/>
        </p:nvPicPr>
        <p:blipFill>
          <a:blip r:embed="rId3"/>
          <a:srcRect l="16064" r="16064"/>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9092" r="190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锂离子电池支持快速充电技术，可以在短时间内为电池补充电量，提高了电动汽车的充电效率。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快速充电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锂离子电池储存技术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宽工作温度范围</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超级电容器能够在极端温度下正常工作，提高了电动汽车在恶劣环境下的适应性。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高功率密度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超级电容器具有极高的功率密度，能够迅速释放大量电能，满足电动汽车瞬间加速和能量回收的需求。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长循环寿命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超级电容器具有超长的充放电循环寿命，远高于锂离子电池，进一步降低了维护成本。</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超级电容器储存技术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高效能量转换</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飞轮储能系统通过高速旋转的飞轮将电能转换为动能进行储存，具有高效的能量转换效率。</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长寿命</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飞轮储能系统由于采用机械储能方式，没有化学反应过程，因此具有极长的使用寿命。</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环保无污染</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飞轮储能系统在工作过程中不会产生有害物质，对环境友好。</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飞轮储能技术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https://d.book118.com/688114040006006036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2024-09-15T03:26:36.497</cp:lastPrinted>
  <dcterms:created xsi:type="dcterms:W3CDTF">2024-09-14T19:26:36Z</dcterms:created>
  <dcterms:modified xsi:type="dcterms:W3CDTF">2024-09-14T19:26:38Z</dcterms:modified>
</cp:coreProperties>
</file>